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sldIdLst>
    <p:sldId id="276" r:id="rId2"/>
    <p:sldId id="278" r:id="rId3"/>
    <p:sldId id="277" r:id="rId4"/>
    <p:sldId id="285" r:id="rId5"/>
    <p:sldId id="286" r:id="rId6"/>
    <p:sldId id="287" r:id="rId7"/>
    <p:sldId id="258" r:id="rId8"/>
    <p:sldId id="257" r:id="rId9"/>
    <p:sldId id="281" r:id="rId10"/>
    <p:sldId id="280" r:id="rId11"/>
    <p:sldId id="275" r:id="rId12"/>
    <p:sldId id="282" r:id="rId13"/>
    <p:sldId id="265" r:id="rId14"/>
    <p:sldId id="267" r:id="rId15"/>
    <p:sldId id="283" r:id="rId16"/>
    <p:sldId id="279" r:id="rId17"/>
    <p:sldId id="28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024"/>
    <a:srgbClr val="0072BC"/>
    <a:srgbClr val="0071BB"/>
    <a:srgbClr val="006B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16" y="6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129C-B446-4D67-92B1-5EE8962499E6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00AE-7B8F-49B5-AE8B-D76DAB055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99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D00AE-7B8F-49B5-AE8B-D76DAB0558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4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D00AE-7B8F-49B5-AE8B-D76DAB05584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D00AE-7B8F-49B5-AE8B-D76DAB05584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3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D00AE-7B8F-49B5-AE8B-D76DAB05584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D00AE-7B8F-49B5-AE8B-D76DAB05584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9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FEDF0B0D-BB03-F842-A954-6DDB59FD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>
            <a:off x="982606" y="0"/>
            <a:ext cx="11209394" cy="6858000"/>
          </a:xfrm>
          <a:prstGeom prst="rect">
            <a:avLst/>
          </a:prstGeom>
        </p:spPr>
      </p:pic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id="{4A915EE1-AB32-8C45-AA28-065E40CC22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455"/>
            <a:ext cx="12192000" cy="3962400"/>
          </a:xfrm>
          <a:prstGeom prst="rect">
            <a:avLst/>
          </a:prstGeom>
        </p:spPr>
      </p:pic>
      <p:sp>
        <p:nvSpPr>
          <p:cNvPr id="10" name="L 形 9">
            <a:extLst>
              <a:ext uri="{FF2B5EF4-FFF2-40B4-BE49-F238E27FC236}">
                <a16:creationId xmlns:a16="http://schemas.microsoft.com/office/drawing/2014/main" id="{1BA8BE32-944D-A347-AEEF-F6B2EF221BFB}"/>
              </a:ext>
            </a:extLst>
          </p:cNvPr>
          <p:cNvSpPr/>
          <p:nvPr userDrawn="1"/>
        </p:nvSpPr>
        <p:spPr>
          <a:xfrm rot="8123940">
            <a:off x="10792074" y="379787"/>
            <a:ext cx="913151" cy="915232"/>
          </a:xfrm>
          <a:prstGeom prst="corner">
            <a:avLst>
              <a:gd name="adj1" fmla="val 25876"/>
              <a:gd name="adj2" fmla="val 25735"/>
            </a:avLst>
          </a:prstGeom>
          <a:solidFill>
            <a:srgbClr val="9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74167AAA-EE3B-9141-8A2E-CBCED1F30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40" y="0"/>
            <a:ext cx="47744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&#10;&#10;描述已自动生成">
            <a:extLst>
              <a:ext uri="{FF2B5EF4-FFF2-40B4-BE49-F238E27FC236}">
                <a16:creationId xmlns:a16="http://schemas.microsoft.com/office/drawing/2014/main" id="{22CB6D25-DAD4-6745-8973-BF05309E16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481" y="1"/>
            <a:ext cx="1123552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C2D5D6B-26FD-A644-99A3-33C71D619E32}"/>
              </a:ext>
            </a:extLst>
          </p:cNvPr>
          <p:cNvGrpSpPr/>
          <p:nvPr userDrawn="1"/>
        </p:nvGrpSpPr>
        <p:grpSpPr>
          <a:xfrm>
            <a:off x="0" y="649667"/>
            <a:ext cx="7207282" cy="5705473"/>
            <a:chOff x="-1" y="566997"/>
            <a:chExt cx="7207282" cy="570547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DA55382-37F2-CC4E-9D9E-FD2C0BB4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566997"/>
              <a:ext cx="7193635" cy="570547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B289E54-22D0-9A4F-979B-B1B7A18DBEA7}"/>
                </a:ext>
              </a:extLst>
            </p:cNvPr>
            <p:cNvSpPr/>
            <p:nvPr/>
          </p:nvSpPr>
          <p:spPr>
            <a:xfrm>
              <a:off x="-1" y="576566"/>
              <a:ext cx="7207282" cy="5686334"/>
            </a:xfrm>
            <a:prstGeom prst="rect">
              <a:avLst/>
            </a:prstGeom>
            <a:solidFill>
              <a:srgbClr val="9B2024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D5F70DA-341C-8949-B6A5-A02B7F3B8471}"/>
              </a:ext>
            </a:extLst>
          </p:cNvPr>
          <p:cNvSpPr/>
          <p:nvPr userDrawn="1"/>
        </p:nvSpPr>
        <p:spPr>
          <a:xfrm>
            <a:off x="5397500" y="955879"/>
            <a:ext cx="5810304" cy="5062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6BB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8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F544A7F3-5E89-244B-8EBB-2F4F1A53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481" y="1"/>
            <a:ext cx="11235520" cy="6858000"/>
          </a:xfrm>
          <a:prstGeom prst="rect">
            <a:avLst/>
          </a:prstGeom>
        </p:spPr>
      </p:pic>
      <p:pic>
        <p:nvPicPr>
          <p:cNvPr id="12" name="图片 11" descr="背景图案&#10;&#10;描述已自动生成">
            <a:extLst>
              <a:ext uri="{FF2B5EF4-FFF2-40B4-BE49-F238E27FC236}">
                <a16:creationId xmlns:a16="http://schemas.microsoft.com/office/drawing/2014/main" id="{9670A253-BFDC-4444-8C78-CF59A6547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9499" y="1324394"/>
            <a:ext cx="5588001" cy="3742906"/>
          </a:xfrm>
          <a:prstGeom prst="rect">
            <a:avLst/>
          </a:prstGeom>
        </p:spPr>
      </p:pic>
      <p:sp>
        <p:nvSpPr>
          <p:cNvPr id="13" name="L 形 12">
            <a:extLst>
              <a:ext uri="{FF2B5EF4-FFF2-40B4-BE49-F238E27FC236}">
                <a16:creationId xmlns:a16="http://schemas.microsoft.com/office/drawing/2014/main" id="{5440E366-DAB0-0642-B3CF-C5AFA5F004D4}"/>
              </a:ext>
            </a:extLst>
          </p:cNvPr>
          <p:cNvSpPr/>
          <p:nvPr userDrawn="1"/>
        </p:nvSpPr>
        <p:spPr>
          <a:xfrm rot="8123940">
            <a:off x="10792074" y="379787"/>
            <a:ext cx="913151" cy="915232"/>
          </a:xfrm>
          <a:prstGeom prst="corner">
            <a:avLst>
              <a:gd name="adj1" fmla="val 25876"/>
              <a:gd name="adj2" fmla="val 25735"/>
            </a:avLst>
          </a:prstGeom>
          <a:solidFill>
            <a:srgbClr val="9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B2024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3">
            <a:extLst>
              <a:ext uri="{FF2B5EF4-FFF2-40B4-BE49-F238E27FC236}">
                <a16:creationId xmlns:a16="http://schemas.microsoft.com/office/drawing/2014/main" id="{51CD456F-C153-A54D-8BF7-4A58786BEF88}"/>
              </a:ext>
            </a:extLst>
          </p:cNvPr>
          <p:cNvSpPr/>
          <p:nvPr userDrawn="1"/>
        </p:nvSpPr>
        <p:spPr>
          <a:xfrm>
            <a:off x="419911" y="5211648"/>
            <a:ext cx="1616222" cy="1231908"/>
          </a:xfrm>
          <a:custGeom>
            <a:avLst/>
            <a:gdLst>
              <a:gd name="connsiteX0" fmla="*/ 808111 w 1616222"/>
              <a:gd name="connsiteY0" fmla="*/ 0 h 1231908"/>
              <a:gd name="connsiteX1" fmla="*/ 1616222 w 1616222"/>
              <a:gd name="connsiteY1" fmla="*/ 1231908 h 1231908"/>
              <a:gd name="connsiteX2" fmla="*/ 1243936 w 1616222"/>
              <a:gd name="connsiteY2" fmla="*/ 1231908 h 1231908"/>
              <a:gd name="connsiteX3" fmla="*/ 791286 w 1616222"/>
              <a:gd name="connsiteY3" fmla="*/ 541875 h 1231908"/>
              <a:gd name="connsiteX4" fmla="*/ 338636 w 1616222"/>
              <a:gd name="connsiteY4" fmla="*/ 1231908 h 1231908"/>
              <a:gd name="connsiteX5" fmla="*/ 0 w 1616222"/>
              <a:gd name="connsiteY5" fmla="*/ 1231908 h 123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6222" h="1231908">
                <a:moveTo>
                  <a:pt x="808111" y="0"/>
                </a:moveTo>
                <a:lnTo>
                  <a:pt x="1616222" y="1231908"/>
                </a:lnTo>
                <a:lnTo>
                  <a:pt x="1243936" y="1231908"/>
                </a:lnTo>
                <a:lnTo>
                  <a:pt x="791286" y="541875"/>
                </a:lnTo>
                <a:lnTo>
                  <a:pt x="338636" y="1231908"/>
                </a:lnTo>
                <a:lnTo>
                  <a:pt x="0" y="1231908"/>
                </a:lnTo>
                <a:close/>
              </a:path>
            </a:pathLst>
          </a:custGeom>
          <a:solidFill>
            <a:srgbClr val="9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B2024"/>
              </a:solidFill>
              <a:cs typeface="+mn-ea"/>
              <a:sym typeface="+mn-lt"/>
            </a:endParaRPr>
          </a:p>
        </p:txBody>
      </p:sp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E08568A8-A64F-FF41-A1BD-673B0FC40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67" y="414444"/>
            <a:ext cx="1639604" cy="163960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C88A026-F51A-B942-A4D8-66BE2E784DA2}"/>
              </a:ext>
            </a:extLst>
          </p:cNvPr>
          <p:cNvSpPr/>
          <p:nvPr userDrawn="1"/>
        </p:nvSpPr>
        <p:spPr>
          <a:xfrm>
            <a:off x="1344369" y="4274412"/>
            <a:ext cx="2785869" cy="148997"/>
          </a:xfrm>
          <a:prstGeom prst="rect">
            <a:avLst/>
          </a:prstGeom>
          <a:solidFill>
            <a:srgbClr val="9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9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F5C0AE15-76D8-4746-8471-D1D33355D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 flipH="1">
            <a:off x="0" y="0"/>
            <a:ext cx="11209394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8E06B7FE-590B-4248-B573-97E67DB8A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81" y="0"/>
            <a:ext cx="4774466" cy="1584000"/>
          </a:xfrm>
          <a:prstGeom prst="rect">
            <a:avLst/>
          </a:prstGeom>
        </p:spPr>
      </p:pic>
      <p:sp>
        <p:nvSpPr>
          <p:cNvPr id="7" name="图片占位符 6">
            <a:extLst>
              <a:ext uri="{FF2B5EF4-FFF2-40B4-BE49-F238E27FC236}">
                <a16:creationId xmlns:a16="http://schemas.microsoft.com/office/drawing/2014/main" id="{57B3B376-F472-C945-82FA-76D9764F34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314" y="369404"/>
            <a:ext cx="5075583" cy="6119192"/>
          </a:xfrm>
          <a:custGeom>
            <a:avLst/>
            <a:gdLst>
              <a:gd name="connsiteX0" fmla="*/ 2537792 w 5075583"/>
              <a:gd name="connsiteY0" fmla="*/ 0 h 6119192"/>
              <a:gd name="connsiteX1" fmla="*/ 5075583 w 5075583"/>
              <a:gd name="connsiteY1" fmla="*/ 3059596 h 6119192"/>
              <a:gd name="connsiteX2" fmla="*/ 2537792 w 5075583"/>
              <a:gd name="connsiteY2" fmla="*/ 6119192 h 6119192"/>
              <a:gd name="connsiteX3" fmla="*/ 0 w 5075583"/>
              <a:gd name="connsiteY3" fmla="*/ 3059596 h 61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583" h="6119192">
                <a:moveTo>
                  <a:pt x="2537792" y="0"/>
                </a:moveTo>
                <a:lnTo>
                  <a:pt x="5075583" y="3059596"/>
                </a:lnTo>
                <a:lnTo>
                  <a:pt x="2537792" y="6119192"/>
                </a:lnTo>
                <a:lnTo>
                  <a:pt x="0" y="30595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35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F5C0AE15-76D8-4746-8471-D1D33355D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 flipH="1">
            <a:off x="0" y="0"/>
            <a:ext cx="11209394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8E06B7FE-590B-4248-B573-97E67DB8A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81" y="0"/>
            <a:ext cx="47744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F5C0AE15-76D8-4746-8471-D1D33355D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 flipH="1">
            <a:off x="0" y="0"/>
            <a:ext cx="1120939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723AE285-A928-C142-BC26-92D192D684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5104" y="1737980"/>
            <a:ext cx="3168082" cy="1427356"/>
          </a:xfrm>
          <a:custGeom>
            <a:avLst/>
            <a:gdLst>
              <a:gd name="connsiteX0" fmla="*/ 201314 w 3168082"/>
              <a:gd name="connsiteY0" fmla="*/ 0 h 1427356"/>
              <a:gd name="connsiteX1" fmla="*/ 2966768 w 3168082"/>
              <a:gd name="connsiteY1" fmla="*/ 0 h 1427356"/>
              <a:gd name="connsiteX2" fmla="*/ 3168082 w 3168082"/>
              <a:gd name="connsiteY2" fmla="*/ 201314 h 1427356"/>
              <a:gd name="connsiteX3" fmla="*/ 3168082 w 3168082"/>
              <a:gd name="connsiteY3" fmla="*/ 1226042 h 1427356"/>
              <a:gd name="connsiteX4" fmla="*/ 2966768 w 3168082"/>
              <a:gd name="connsiteY4" fmla="*/ 1427356 h 1427356"/>
              <a:gd name="connsiteX5" fmla="*/ 201314 w 3168082"/>
              <a:gd name="connsiteY5" fmla="*/ 1427356 h 1427356"/>
              <a:gd name="connsiteX6" fmla="*/ 0 w 3168082"/>
              <a:gd name="connsiteY6" fmla="*/ 1226042 h 1427356"/>
              <a:gd name="connsiteX7" fmla="*/ 0 w 3168082"/>
              <a:gd name="connsiteY7" fmla="*/ 201314 h 1427356"/>
              <a:gd name="connsiteX8" fmla="*/ 201314 w 3168082"/>
              <a:gd name="connsiteY8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082" h="1427356">
                <a:moveTo>
                  <a:pt x="201314" y="0"/>
                </a:moveTo>
                <a:lnTo>
                  <a:pt x="2966768" y="0"/>
                </a:lnTo>
                <a:cubicBezTo>
                  <a:pt x="3077951" y="0"/>
                  <a:pt x="3168082" y="90131"/>
                  <a:pt x="3168082" y="201314"/>
                </a:cubicBezTo>
                <a:lnTo>
                  <a:pt x="3168082" y="1226042"/>
                </a:lnTo>
                <a:cubicBezTo>
                  <a:pt x="3168082" y="1337225"/>
                  <a:pt x="3077951" y="1427356"/>
                  <a:pt x="2966768" y="1427356"/>
                </a:cubicBezTo>
                <a:lnTo>
                  <a:pt x="201314" y="1427356"/>
                </a:lnTo>
                <a:cubicBezTo>
                  <a:pt x="90131" y="1427356"/>
                  <a:pt x="0" y="1337225"/>
                  <a:pt x="0" y="1226042"/>
                </a:cubicBezTo>
                <a:lnTo>
                  <a:pt x="0" y="201314"/>
                </a:lnTo>
                <a:cubicBezTo>
                  <a:pt x="0" y="90131"/>
                  <a:pt x="90131" y="0"/>
                  <a:pt x="201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CF328410-8E68-6F42-8211-B61DA2A63D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0870" y="1737980"/>
            <a:ext cx="3168082" cy="1427356"/>
          </a:xfrm>
          <a:custGeom>
            <a:avLst/>
            <a:gdLst>
              <a:gd name="connsiteX0" fmla="*/ 201314 w 3168082"/>
              <a:gd name="connsiteY0" fmla="*/ 0 h 1427356"/>
              <a:gd name="connsiteX1" fmla="*/ 2966768 w 3168082"/>
              <a:gd name="connsiteY1" fmla="*/ 0 h 1427356"/>
              <a:gd name="connsiteX2" fmla="*/ 3168082 w 3168082"/>
              <a:gd name="connsiteY2" fmla="*/ 201314 h 1427356"/>
              <a:gd name="connsiteX3" fmla="*/ 3168082 w 3168082"/>
              <a:gd name="connsiteY3" fmla="*/ 1226042 h 1427356"/>
              <a:gd name="connsiteX4" fmla="*/ 2966768 w 3168082"/>
              <a:gd name="connsiteY4" fmla="*/ 1427356 h 1427356"/>
              <a:gd name="connsiteX5" fmla="*/ 201314 w 3168082"/>
              <a:gd name="connsiteY5" fmla="*/ 1427356 h 1427356"/>
              <a:gd name="connsiteX6" fmla="*/ 0 w 3168082"/>
              <a:gd name="connsiteY6" fmla="*/ 1226042 h 1427356"/>
              <a:gd name="connsiteX7" fmla="*/ 0 w 3168082"/>
              <a:gd name="connsiteY7" fmla="*/ 201314 h 1427356"/>
              <a:gd name="connsiteX8" fmla="*/ 201314 w 3168082"/>
              <a:gd name="connsiteY8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082" h="1427356">
                <a:moveTo>
                  <a:pt x="201314" y="0"/>
                </a:moveTo>
                <a:lnTo>
                  <a:pt x="2966768" y="0"/>
                </a:lnTo>
                <a:cubicBezTo>
                  <a:pt x="3077951" y="0"/>
                  <a:pt x="3168082" y="90131"/>
                  <a:pt x="3168082" y="201314"/>
                </a:cubicBezTo>
                <a:lnTo>
                  <a:pt x="3168082" y="1226042"/>
                </a:lnTo>
                <a:cubicBezTo>
                  <a:pt x="3168082" y="1337225"/>
                  <a:pt x="3077951" y="1427356"/>
                  <a:pt x="2966768" y="1427356"/>
                </a:cubicBezTo>
                <a:lnTo>
                  <a:pt x="201314" y="1427356"/>
                </a:lnTo>
                <a:cubicBezTo>
                  <a:pt x="90131" y="1427356"/>
                  <a:pt x="0" y="1337225"/>
                  <a:pt x="0" y="1226042"/>
                </a:cubicBezTo>
                <a:lnTo>
                  <a:pt x="0" y="201314"/>
                </a:lnTo>
                <a:cubicBezTo>
                  <a:pt x="0" y="90131"/>
                  <a:pt x="90131" y="0"/>
                  <a:pt x="201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8E06B7FE-590B-4248-B573-97E67DB8A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81" y="0"/>
            <a:ext cx="4774466" cy="1584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73D34018-17F0-E849-8EBD-BFCE1AFFD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8140" y="3977597"/>
            <a:ext cx="3168082" cy="1427356"/>
          </a:xfrm>
          <a:custGeom>
            <a:avLst/>
            <a:gdLst>
              <a:gd name="connsiteX0" fmla="*/ 201314 w 3168082"/>
              <a:gd name="connsiteY0" fmla="*/ 0 h 1427356"/>
              <a:gd name="connsiteX1" fmla="*/ 2966768 w 3168082"/>
              <a:gd name="connsiteY1" fmla="*/ 0 h 1427356"/>
              <a:gd name="connsiteX2" fmla="*/ 3168082 w 3168082"/>
              <a:gd name="connsiteY2" fmla="*/ 201314 h 1427356"/>
              <a:gd name="connsiteX3" fmla="*/ 3168082 w 3168082"/>
              <a:gd name="connsiteY3" fmla="*/ 1226042 h 1427356"/>
              <a:gd name="connsiteX4" fmla="*/ 2966768 w 3168082"/>
              <a:gd name="connsiteY4" fmla="*/ 1427356 h 1427356"/>
              <a:gd name="connsiteX5" fmla="*/ 201314 w 3168082"/>
              <a:gd name="connsiteY5" fmla="*/ 1427356 h 1427356"/>
              <a:gd name="connsiteX6" fmla="*/ 0 w 3168082"/>
              <a:gd name="connsiteY6" fmla="*/ 1226042 h 1427356"/>
              <a:gd name="connsiteX7" fmla="*/ 0 w 3168082"/>
              <a:gd name="connsiteY7" fmla="*/ 201314 h 1427356"/>
              <a:gd name="connsiteX8" fmla="*/ 201314 w 3168082"/>
              <a:gd name="connsiteY8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082" h="1427356">
                <a:moveTo>
                  <a:pt x="201314" y="0"/>
                </a:moveTo>
                <a:lnTo>
                  <a:pt x="2966768" y="0"/>
                </a:lnTo>
                <a:cubicBezTo>
                  <a:pt x="3077951" y="0"/>
                  <a:pt x="3168082" y="90131"/>
                  <a:pt x="3168082" y="201314"/>
                </a:cubicBezTo>
                <a:lnTo>
                  <a:pt x="3168082" y="1226042"/>
                </a:lnTo>
                <a:cubicBezTo>
                  <a:pt x="3168082" y="1337225"/>
                  <a:pt x="3077951" y="1427356"/>
                  <a:pt x="2966768" y="1427356"/>
                </a:cubicBezTo>
                <a:lnTo>
                  <a:pt x="201314" y="1427356"/>
                </a:lnTo>
                <a:cubicBezTo>
                  <a:pt x="90131" y="1427356"/>
                  <a:pt x="0" y="1337225"/>
                  <a:pt x="0" y="1226042"/>
                </a:cubicBezTo>
                <a:lnTo>
                  <a:pt x="0" y="201314"/>
                </a:lnTo>
                <a:cubicBezTo>
                  <a:pt x="0" y="90131"/>
                  <a:pt x="90131" y="0"/>
                  <a:pt x="201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058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F5C0AE15-76D8-4746-8471-D1D33355D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 flipH="1">
            <a:off x="0" y="0"/>
            <a:ext cx="11209394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8E06B7FE-590B-4248-B573-97E67DB8A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81" y="0"/>
            <a:ext cx="4774466" cy="1584000"/>
          </a:xfrm>
          <a:prstGeom prst="rect">
            <a:avLst/>
          </a:prstGeom>
        </p:spPr>
      </p:pic>
      <p:sp>
        <p:nvSpPr>
          <p:cNvPr id="8" name="图片占位符 7">
            <a:extLst>
              <a:ext uri="{FF2B5EF4-FFF2-40B4-BE49-F238E27FC236}">
                <a16:creationId xmlns:a16="http://schemas.microsoft.com/office/drawing/2014/main" id="{8A7C846F-DE1C-DF40-A30F-36978436C6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3029" y="1265390"/>
            <a:ext cx="2982998" cy="2196000"/>
          </a:xfrm>
          <a:custGeom>
            <a:avLst/>
            <a:gdLst>
              <a:gd name="connsiteX0" fmla="*/ 0 w 2982998"/>
              <a:gd name="connsiteY0" fmla="*/ 0 h 2188255"/>
              <a:gd name="connsiteX1" fmla="*/ 2982998 w 2982998"/>
              <a:gd name="connsiteY1" fmla="*/ 0 h 2188255"/>
              <a:gd name="connsiteX2" fmla="*/ 2982998 w 2982998"/>
              <a:gd name="connsiteY2" fmla="*/ 2188255 h 2188255"/>
              <a:gd name="connsiteX3" fmla="*/ 0 w 2982998"/>
              <a:gd name="connsiteY3" fmla="*/ 2188255 h 21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2998" h="2188255">
                <a:moveTo>
                  <a:pt x="0" y="0"/>
                </a:moveTo>
                <a:lnTo>
                  <a:pt x="2982998" y="0"/>
                </a:lnTo>
                <a:lnTo>
                  <a:pt x="2982998" y="2188255"/>
                </a:lnTo>
                <a:lnTo>
                  <a:pt x="0" y="2188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5FE68ECE-E76A-2A4A-9CB4-280D936BFB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0890" y="1265390"/>
            <a:ext cx="2982998" cy="2196000"/>
          </a:xfrm>
          <a:custGeom>
            <a:avLst/>
            <a:gdLst>
              <a:gd name="connsiteX0" fmla="*/ 0 w 2982998"/>
              <a:gd name="connsiteY0" fmla="*/ 0 h 2188255"/>
              <a:gd name="connsiteX1" fmla="*/ 2982998 w 2982998"/>
              <a:gd name="connsiteY1" fmla="*/ 0 h 2188255"/>
              <a:gd name="connsiteX2" fmla="*/ 2982998 w 2982998"/>
              <a:gd name="connsiteY2" fmla="*/ 2188255 h 2188255"/>
              <a:gd name="connsiteX3" fmla="*/ 0 w 2982998"/>
              <a:gd name="connsiteY3" fmla="*/ 2188255 h 21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2998" h="2188255">
                <a:moveTo>
                  <a:pt x="0" y="0"/>
                </a:moveTo>
                <a:lnTo>
                  <a:pt x="2982998" y="0"/>
                </a:lnTo>
                <a:lnTo>
                  <a:pt x="2982998" y="2188255"/>
                </a:lnTo>
                <a:lnTo>
                  <a:pt x="0" y="2188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875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&#10;&#10;描述已自动生成">
            <a:extLst>
              <a:ext uri="{FF2B5EF4-FFF2-40B4-BE49-F238E27FC236}">
                <a16:creationId xmlns:a16="http://schemas.microsoft.com/office/drawing/2014/main" id="{9252D50F-6E94-B548-B2AA-91245426D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2" r="16709" b="5532"/>
          <a:stretch/>
        </p:blipFill>
        <p:spPr>
          <a:xfrm flipH="1">
            <a:off x="0" y="0"/>
            <a:ext cx="1120939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A62B5B78-0176-034E-9FBF-EFD879D39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747" y="1415605"/>
            <a:ext cx="3418100" cy="1901385"/>
          </a:xfrm>
          <a:custGeom>
            <a:avLst/>
            <a:gdLst>
              <a:gd name="connsiteX0" fmla="*/ 0 w 2927350"/>
              <a:gd name="connsiteY0" fmla="*/ 0 h 4391954"/>
              <a:gd name="connsiteX1" fmla="*/ 2927350 w 2927350"/>
              <a:gd name="connsiteY1" fmla="*/ 0 h 4391954"/>
              <a:gd name="connsiteX2" fmla="*/ 2927350 w 2927350"/>
              <a:gd name="connsiteY2" fmla="*/ 4391954 h 4391954"/>
              <a:gd name="connsiteX3" fmla="*/ 0 w 2927350"/>
              <a:gd name="connsiteY3" fmla="*/ 4391954 h 4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50" h="4391954">
                <a:moveTo>
                  <a:pt x="0" y="0"/>
                </a:moveTo>
                <a:lnTo>
                  <a:pt x="2927350" y="0"/>
                </a:lnTo>
                <a:lnTo>
                  <a:pt x="2927350" y="4391954"/>
                </a:lnTo>
                <a:lnTo>
                  <a:pt x="0" y="43919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22524340-6F51-D34A-B430-FFC820E39E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7887" y="1415605"/>
            <a:ext cx="2686520" cy="1901385"/>
          </a:xfrm>
          <a:custGeom>
            <a:avLst/>
            <a:gdLst>
              <a:gd name="connsiteX0" fmla="*/ 0 w 2927350"/>
              <a:gd name="connsiteY0" fmla="*/ 0 h 4391954"/>
              <a:gd name="connsiteX1" fmla="*/ 2927350 w 2927350"/>
              <a:gd name="connsiteY1" fmla="*/ 0 h 4391954"/>
              <a:gd name="connsiteX2" fmla="*/ 2927350 w 2927350"/>
              <a:gd name="connsiteY2" fmla="*/ 4391954 h 4391954"/>
              <a:gd name="connsiteX3" fmla="*/ 0 w 2927350"/>
              <a:gd name="connsiteY3" fmla="*/ 4391954 h 4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50" h="4391954">
                <a:moveTo>
                  <a:pt x="0" y="0"/>
                </a:moveTo>
                <a:lnTo>
                  <a:pt x="2927350" y="0"/>
                </a:lnTo>
                <a:lnTo>
                  <a:pt x="2927350" y="4391954"/>
                </a:lnTo>
                <a:lnTo>
                  <a:pt x="0" y="43919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15D126FF-6D27-5B42-99DD-9142F44AAC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163" y="1403350"/>
            <a:ext cx="2927350" cy="4391954"/>
          </a:xfrm>
          <a:custGeom>
            <a:avLst/>
            <a:gdLst>
              <a:gd name="connsiteX0" fmla="*/ 0 w 2927350"/>
              <a:gd name="connsiteY0" fmla="*/ 0 h 4391954"/>
              <a:gd name="connsiteX1" fmla="*/ 2927350 w 2927350"/>
              <a:gd name="connsiteY1" fmla="*/ 0 h 4391954"/>
              <a:gd name="connsiteX2" fmla="*/ 2927350 w 2927350"/>
              <a:gd name="connsiteY2" fmla="*/ 4391954 h 4391954"/>
              <a:gd name="connsiteX3" fmla="*/ 0 w 2927350"/>
              <a:gd name="connsiteY3" fmla="*/ 4391954 h 4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50" h="4391954">
                <a:moveTo>
                  <a:pt x="0" y="0"/>
                </a:moveTo>
                <a:lnTo>
                  <a:pt x="2927350" y="0"/>
                </a:lnTo>
                <a:lnTo>
                  <a:pt x="2927350" y="4391954"/>
                </a:lnTo>
                <a:lnTo>
                  <a:pt x="0" y="43919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8E06B7FE-590B-4248-B573-97E67DB8A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81" y="0"/>
            <a:ext cx="4774466" cy="1584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82A6D755-F484-5E42-8AF4-22C8AF314A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7887" y="3480711"/>
            <a:ext cx="2686520" cy="2314593"/>
          </a:xfrm>
          <a:custGeom>
            <a:avLst/>
            <a:gdLst>
              <a:gd name="connsiteX0" fmla="*/ 0 w 2927350"/>
              <a:gd name="connsiteY0" fmla="*/ 0 h 4391954"/>
              <a:gd name="connsiteX1" fmla="*/ 2927350 w 2927350"/>
              <a:gd name="connsiteY1" fmla="*/ 0 h 4391954"/>
              <a:gd name="connsiteX2" fmla="*/ 2927350 w 2927350"/>
              <a:gd name="connsiteY2" fmla="*/ 4391954 h 4391954"/>
              <a:gd name="connsiteX3" fmla="*/ 0 w 2927350"/>
              <a:gd name="connsiteY3" fmla="*/ 4391954 h 4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50" h="4391954">
                <a:moveTo>
                  <a:pt x="0" y="0"/>
                </a:moveTo>
                <a:lnTo>
                  <a:pt x="2927350" y="0"/>
                </a:lnTo>
                <a:lnTo>
                  <a:pt x="2927350" y="4391954"/>
                </a:lnTo>
                <a:lnTo>
                  <a:pt x="0" y="43919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41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7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8" r:id="rId3"/>
    <p:sldLayoutId id="2147483663" r:id="rId4"/>
    <p:sldLayoutId id="2147483665" r:id="rId5"/>
    <p:sldLayoutId id="2147483667" r:id="rId6"/>
    <p:sldLayoutId id="2147483666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65FAA-B4A9-5E49-85A9-3EAAB6B5642C}"/>
              </a:ext>
            </a:extLst>
          </p:cNvPr>
          <p:cNvSpPr txBox="1"/>
          <p:nvPr/>
        </p:nvSpPr>
        <p:spPr>
          <a:xfrm>
            <a:off x="7722542" y="2105560"/>
            <a:ext cx="348685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8000" b="1" dirty="0">
                <a:solidFill>
                  <a:schemeClr val="bg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rPr>
              <a:t>标     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C41F56-63A9-0346-B0C1-0D30BEB74B73}"/>
              </a:ext>
            </a:extLst>
          </p:cNvPr>
          <p:cNvGrpSpPr/>
          <p:nvPr/>
        </p:nvGrpSpPr>
        <p:grpSpPr>
          <a:xfrm>
            <a:off x="5803591" y="5411209"/>
            <a:ext cx="2375209" cy="603063"/>
            <a:chOff x="1265825" y="4867389"/>
            <a:chExt cx="2375209" cy="6030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188C328-6266-D346-906C-4381D9F754B3}"/>
                </a:ext>
              </a:extLst>
            </p:cNvPr>
            <p:cNvSpPr/>
            <p:nvPr/>
          </p:nvSpPr>
          <p:spPr>
            <a:xfrm>
              <a:off x="1265825" y="4867389"/>
              <a:ext cx="2375209" cy="494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b="1">
                <a:solidFill>
                  <a:schemeClr val="tx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79B0D0D-378B-9841-8CCB-CFE2A06A4F0F}"/>
                </a:ext>
              </a:extLst>
            </p:cNvPr>
            <p:cNvSpPr txBox="1"/>
            <p:nvPr/>
          </p:nvSpPr>
          <p:spPr>
            <a:xfrm>
              <a:off x="1265825" y="4947232"/>
              <a:ext cx="23752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Xingkai SC" panose="02010600040101010101" pitchFamily="2" charset="-122"/>
                  <a:ea typeface="Xingkai SC" panose="02010600040101010101" pitchFamily="2" charset="-122"/>
                  <a:cs typeface="+mn-ea"/>
                  <a:sym typeface="+mn-lt"/>
                </a:rPr>
                <a:t>发言人：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4EF628-84CB-EC43-8D73-E0DF522B94CC}"/>
              </a:ext>
            </a:extLst>
          </p:cNvPr>
          <p:cNvGrpSpPr/>
          <p:nvPr/>
        </p:nvGrpSpPr>
        <p:grpSpPr>
          <a:xfrm>
            <a:off x="8545424" y="5382353"/>
            <a:ext cx="2375209" cy="603063"/>
            <a:chOff x="1265825" y="4867389"/>
            <a:chExt cx="2375209" cy="60306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5EF4270-7B5E-954C-95E5-3C62FCA14B60}"/>
                </a:ext>
              </a:extLst>
            </p:cNvPr>
            <p:cNvSpPr/>
            <p:nvPr/>
          </p:nvSpPr>
          <p:spPr>
            <a:xfrm>
              <a:off x="1265825" y="4867389"/>
              <a:ext cx="2375209" cy="494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b="1">
                <a:solidFill>
                  <a:schemeClr val="tx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F4E1177-F0FB-A44C-B4D3-9928970526AC}"/>
                </a:ext>
              </a:extLst>
            </p:cNvPr>
            <p:cNvSpPr txBox="1"/>
            <p:nvPr/>
          </p:nvSpPr>
          <p:spPr>
            <a:xfrm>
              <a:off x="1265825" y="4947232"/>
              <a:ext cx="23752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Xingkai SC" panose="02010600040101010101" pitchFamily="2" charset="-122"/>
                  <a:ea typeface="Xingkai SC" panose="02010600040101010101" pitchFamily="2" charset="-122"/>
                  <a:cs typeface="+mn-ea"/>
                  <a:sym typeface="+mn-lt"/>
                </a:rPr>
                <a:t>日期：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2AC0907-043D-EB41-B26F-79C182F1A9A5}"/>
              </a:ext>
            </a:extLst>
          </p:cNvPr>
          <p:cNvSpPr txBox="1"/>
          <p:nvPr/>
        </p:nvSpPr>
        <p:spPr>
          <a:xfrm>
            <a:off x="8985708" y="3765927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rPr>
              <a:t>副  标  题</a:t>
            </a:r>
          </a:p>
        </p:txBody>
      </p:sp>
    </p:spTree>
    <p:extLst>
      <p:ext uri="{BB962C8B-B14F-4D97-AF65-F5344CB8AC3E}">
        <p14:creationId xmlns:p14="http://schemas.microsoft.com/office/powerpoint/2010/main" val="2393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建筑外的树&#10;&#10;描述已自动生成">
            <a:extLst>
              <a:ext uri="{FF2B5EF4-FFF2-40B4-BE49-F238E27FC236}">
                <a16:creationId xmlns:a16="http://schemas.microsoft.com/office/drawing/2014/main" id="{6651889F-9E52-3B48-B47D-B798233233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 descr="粉色的花&#10;&#10;描述已自动生成">
            <a:extLst>
              <a:ext uri="{FF2B5EF4-FFF2-40B4-BE49-F238E27FC236}">
                <a16:creationId xmlns:a16="http://schemas.microsoft.com/office/drawing/2014/main" id="{94F72022-5D7A-2948-BA39-939FC4F34E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街道上的风景&#10;&#10;描述已自动生成">
            <a:extLst>
              <a:ext uri="{FF2B5EF4-FFF2-40B4-BE49-F238E27FC236}">
                <a16:creationId xmlns:a16="http://schemas.microsoft.com/office/drawing/2014/main" id="{BD4B0762-C433-A645-9770-EDB53007C6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图片包含 建筑, 户外, 前, 年轻&#10;&#10;描述已自动生成">
            <a:extLst>
              <a:ext uri="{FF2B5EF4-FFF2-40B4-BE49-F238E27FC236}">
                <a16:creationId xmlns:a16="http://schemas.microsoft.com/office/drawing/2014/main" id="{60ADB6D8-1FDA-BD47-8386-0E461C23B4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13F0A87-396F-434B-A89A-B33C63C1C3CC}"/>
              </a:ext>
            </a:extLst>
          </p:cNvPr>
          <p:cNvGrpSpPr/>
          <p:nvPr/>
        </p:nvGrpSpPr>
        <p:grpSpPr>
          <a:xfrm>
            <a:off x="7123842" y="3933654"/>
            <a:ext cx="3328258" cy="1477328"/>
            <a:chOff x="7953475" y="3884304"/>
            <a:chExt cx="3328258" cy="1477328"/>
          </a:xfrm>
        </p:grpSpPr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4DF69410-F0D4-0042-8AB2-8B28EB845D22}"/>
                </a:ext>
              </a:extLst>
            </p:cNvPr>
            <p:cNvSpPr txBox="1"/>
            <p:nvPr/>
          </p:nvSpPr>
          <p:spPr>
            <a:xfrm>
              <a:off x="7953476" y="4345969"/>
              <a:ext cx="3328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更改图片的方法：</a:t>
              </a:r>
            </a:p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点击图片，按删除键删除图片。而后点击图片图标，插入图片。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或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请右键点击图片，而后选择更换图片。</a:t>
              </a:r>
            </a:p>
          </p:txBody>
        </p: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241C6C1F-179D-614A-99CF-D3A1E788660E}"/>
                </a:ext>
              </a:extLst>
            </p:cNvPr>
            <p:cNvSpPr txBox="1"/>
            <p:nvPr/>
          </p:nvSpPr>
          <p:spPr>
            <a:xfrm>
              <a:off x="7953475" y="3884304"/>
              <a:ext cx="3328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3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7FFF8A0-1FEC-4538-ABD6-B246FFCA5F6B}"/>
              </a:ext>
            </a:extLst>
          </p:cNvPr>
          <p:cNvGrpSpPr/>
          <p:nvPr/>
        </p:nvGrpSpPr>
        <p:grpSpPr>
          <a:xfrm>
            <a:off x="1078474" y="1920867"/>
            <a:ext cx="5635402" cy="3551869"/>
            <a:chOff x="1077984" y="1921459"/>
            <a:chExt cx="5161547" cy="35529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202D5EF-8A1F-4377-86B4-1B1D2DA45372}"/>
                </a:ext>
              </a:extLst>
            </p:cNvPr>
            <p:cNvGrpSpPr/>
            <p:nvPr/>
          </p:nvGrpSpPr>
          <p:grpSpPr>
            <a:xfrm>
              <a:off x="2057524" y="5396508"/>
              <a:ext cx="3918132" cy="77916"/>
              <a:chOff x="1303448" y="4964554"/>
              <a:chExt cx="3611140" cy="71811"/>
            </a:xfrm>
          </p:grpSpPr>
          <p:sp>
            <p:nvSpPr>
              <p:cNvPr id="35" name="任意多边形 99">
                <a:extLst>
                  <a:ext uri="{FF2B5EF4-FFF2-40B4-BE49-F238E27FC236}">
                    <a16:creationId xmlns:a16="http://schemas.microsoft.com/office/drawing/2014/main" id="{347B4757-66F9-4342-A991-F0C8420C428B}"/>
                  </a:ext>
                </a:extLst>
              </p:cNvPr>
              <p:cNvSpPr/>
              <p:nvPr/>
            </p:nvSpPr>
            <p:spPr>
              <a:xfrm>
                <a:off x="2025676" y="4964554"/>
                <a:ext cx="0" cy="71811"/>
              </a:xfrm>
              <a:custGeom>
                <a:avLst/>
                <a:gdLst>
                  <a:gd name="rtl" fmla="*/ -121600 w 0"/>
                  <a:gd name="rtt" fmla="*/ 87011 h 71811"/>
                  <a:gd name="rtr" fmla="*/ 121600 w 0"/>
                  <a:gd name="rtb" fmla="*/ 230633 h 71811"/>
                </a:gdLst>
                <a:ahLst/>
                <a:cxnLst/>
                <a:rect l="rtl" t="rtt" r="rtr" b="rtb"/>
                <a:pathLst>
                  <a:path h="71811" fill="none">
                    <a:moveTo>
                      <a:pt x="0" y="0"/>
                    </a:moveTo>
                    <a:lnTo>
                      <a:pt x="0" y="7181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chemeClr val="bg1">
                    <a:lumMod val="75000"/>
                  </a:schemeClr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36" name="任意多边形 100">
                <a:extLst>
                  <a:ext uri="{FF2B5EF4-FFF2-40B4-BE49-F238E27FC236}">
                    <a16:creationId xmlns:a16="http://schemas.microsoft.com/office/drawing/2014/main" id="{CCD9B7DA-E076-499D-8923-ADBAC653C7AF}"/>
                  </a:ext>
                </a:extLst>
              </p:cNvPr>
              <p:cNvSpPr/>
              <p:nvPr/>
            </p:nvSpPr>
            <p:spPr>
              <a:xfrm>
                <a:off x="2747904" y="4964554"/>
                <a:ext cx="0" cy="71811"/>
              </a:xfrm>
              <a:custGeom>
                <a:avLst/>
                <a:gdLst>
                  <a:gd name="rtl" fmla="*/ -121600 w 0"/>
                  <a:gd name="rtt" fmla="*/ 87011 h 71811"/>
                  <a:gd name="rtr" fmla="*/ 121600 w 0"/>
                  <a:gd name="rtb" fmla="*/ 230633 h 71811"/>
                </a:gdLst>
                <a:ahLst/>
                <a:cxnLst/>
                <a:rect l="rtl" t="rtt" r="rtr" b="rtb"/>
                <a:pathLst>
                  <a:path h="71811" fill="none">
                    <a:moveTo>
                      <a:pt x="0" y="0"/>
                    </a:moveTo>
                    <a:lnTo>
                      <a:pt x="0" y="7181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chemeClr val="bg1">
                    <a:lumMod val="75000"/>
                  </a:schemeClr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37" name="任意多边形 101">
                <a:extLst>
                  <a:ext uri="{FF2B5EF4-FFF2-40B4-BE49-F238E27FC236}">
                    <a16:creationId xmlns:a16="http://schemas.microsoft.com/office/drawing/2014/main" id="{8C784E44-EAD7-4E14-952C-B798CDAEEB5A}"/>
                  </a:ext>
                </a:extLst>
              </p:cNvPr>
              <p:cNvSpPr/>
              <p:nvPr/>
            </p:nvSpPr>
            <p:spPr>
              <a:xfrm>
                <a:off x="3470132" y="4964554"/>
                <a:ext cx="0" cy="71811"/>
              </a:xfrm>
              <a:custGeom>
                <a:avLst/>
                <a:gdLst>
                  <a:gd name="rtl" fmla="*/ -121600 w 0"/>
                  <a:gd name="rtt" fmla="*/ 87011 h 71811"/>
                  <a:gd name="rtr" fmla="*/ 121600 w 0"/>
                  <a:gd name="rtb" fmla="*/ 230633 h 71811"/>
                </a:gdLst>
                <a:ahLst/>
                <a:cxnLst/>
                <a:rect l="rtl" t="rtt" r="rtr" b="rtb"/>
                <a:pathLst>
                  <a:path h="71811" fill="none">
                    <a:moveTo>
                      <a:pt x="0" y="0"/>
                    </a:moveTo>
                    <a:lnTo>
                      <a:pt x="0" y="7181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chemeClr val="bg1">
                    <a:lumMod val="75000"/>
                  </a:schemeClr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38" name="任意多边形 102">
                <a:extLst>
                  <a:ext uri="{FF2B5EF4-FFF2-40B4-BE49-F238E27FC236}">
                    <a16:creationId xmlns:a16="http://schemas.microsoft.com/office/drawing/2014/main" id="{80101798-3908-4F55-9026-E4BD49677A08}"/>
                  </a:ext>
                </a:extLst>
              </p:cNvPr>
              <p:cNvSpPr/>
              <p:nvPr/>
            </p:nvSpPr>
            <p:spPr>
              <a:xfrm>
                <a:off x="4192360" y="4964554"/>
                <a:ext cx="0" cy="71811"/>
              </a:xfrm>
              <a:custGeom>
                <a:avLst/>
                <a:gdLst>
                  <a:gd name="rtl" fmla="*/ -121600 w 0"/>
                  <a:gd name="rtt" fmla="*/ 87011 h 71811"/>
                  <a:gd name="rtr" fmla="*/ 121600 w 0"/>
                  <a:gd name="rtb" fmla="*/ 230633 h 71811"/>
                </a:gdLst>
                <a:ahLst/>
                <a:cxnLst/>
                <a:rect l="rtl" t="rtt" r="rtr" b="rtb"/>
                <a:pathLst>
                  <a:path h="71811" fill="none">
                    <a:moveTo>
                      <a:pt x="0" y="0"/>
                    </a:moveTo>
                    <a:lnTo>
                      <a:pt x="0" y="7181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chemeClr val="bg1">
                    <a:lumMod val="75000"/>
                  </a:schemeClr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39" name="任意多边形 103">
                <a:extLst>
                  <a:ext uri="{FF2B5EF4-FFF2-40B4-BE49-F238E27FC236}">
                    <a16:creationId xmlns:a16="http://schemas.microsoft.com/office/drawing/2014/main" id="{A6098574-D81E-4DD0-8E66-2EF7876394D1}"/>
                  </a:ext>
                </a:extLst>
              </p:cNvPr>
              <p:cNvSpPr/>
              <p:nvPr/>
            </p:nvSpPr>
            <p:spPr>
              <a:xfrm>
                <a:off x="4914588" y="4964554"/>
                <a:ext cx="0" cy="71811"/>
              </a:xfrm>
              <a:custGeom>
                <a:avLst/>
                <a:gdLst>
                  <a:gd name="rtl" fmla="*/ -144400 w 0"/>
                  <a:gd name="rtt" fmla="*/ 87011 h 71811"/>
                  <a:gd name="rtr" fmla="*/ 144400 w 0"/>
                  <a:gd name="rtb" fmla="*/ 230633 h 71811"/>
                </a:gdLst>
                <a:ahLst/>
                <a:cxnLst/>
                <a:rect l="rtl" t="rtt" r="rtr" b="rtb"/>
                <a:pathLst>
                  <a:path h="71811" fill="none">
                    <a:moveTo>
                      <a:pt x="0" y="0"/>
                    </a:moveTo>
                    <a:lnTo>
                      <a:pt x="0" y="7181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chemeClr val="bg1">
                    <a:lumMod val="75000"/>
                  </a:schemeClr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623245-2C71-479C-BBC6-9A8F1D395DB4}"/>
                </a:ext>
              </a:extLst>
            </p:cNvPr>
            <p:cNvGrpSpPr/>
            <p:nvPr/>
          </p:nvGrpSpPr>
          <p:grpSpPr>
            <a:xfrm>
              <a:off x="1101116" y="4887414"/>
              <a:ext cx="4326001" cy="304472"/>
              <a:chOff x="421977" y="4495348"/>
              <a:chExt cx="3987051" cy="280616"/>
            </a:xfrm>
          </p:grpSpPr>
          <p:sp>
            <p:nvSpPr>
              <p:cNvPr id="31" name="任意多边形 95">
                <a:extLst>
                  <a:ext uri="{FF2B5EF4-FFF2-40B4-BE49-F238E27FC236}">
                    <a16:creationId xmlns:a16="http://schemas.microsoft.com/office/drawing/2014/main" id="{A8152643-0723-479C-9BC4-EF6816A394FC}"/>
                  </a:ext>
                </a:extLst>
              </p:cNvPr>
              <p:cNvSpPr/>
              <p:nvPr/>
            </p:nvSpPr>
            <p:spPr>
              <a:xfrm>
                <a:off x="1303448" y="4495348"/>
                <a:ext cx="794451" cy="280616"/>
              </a:xfrm>
              <a:custGeom>
                <a:avLst/>
                <a:gdLst>
                  <a:gd name="rtl" fmla="*/ 298425 w 794451"/>
                  <a:gd name="rtt" fmla="*/ 68496 h 280616"/>
                  <a:gd name="rtr" fmla="*/ 496025 w 794451"/>
                  <a:gd name="rtb" fmla="*/ 212118 h 280616"/>
                </a:gdLst>
                <a:ahLst/>
                <a:cxnLst/>
                <a:rect l="rtl" t="rtt" r="rtr" b="rtb"/>
                <a:pathLst>
                  <a:path w="794451" h="280616">
                    <a:moveTo>
                      <a:pt x="0" y="0"/>
                    </a:moveTo>
                    <a:lnTo>
                      <a:pt x="794451" y="0"/>
                    </a:lnTo>
                    <a:lnTo>
                      <a:pt x="794451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6BB6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22</a:t>
                </a:r>
              </a:p>
            </p:txBody>
          </p:sp>
          <p:sp>
            <p:nvSpPr>
              <p:cNvPr id="32" name="任意多边形 96">
                <a:extLst>
                  <a:ext uri="{FF2B5EF4-FFF2-40B4-BE49-F238E27FC236}">
                    <a16:creationId xmlns:a16="http://schemas.microsoft.com/office/drawing/2014/main" id="{75445FD3-71A0-487B-A9B4-4387282FB70A}"/>
                  </a:ext>
                </a:extLst>
              </p:cNvPr>
              <p:cNvSpPr/>
              <p:nvPr/>
            </p:nvSpPr>
            <p:spPr>
              <a:xfrm>
                <a:off x="2097898" y="4495348"/>
                <a:ext cx="1011119" cy="280616"/>
              </a:xfrm>
              <a:custGeom>
                <a:avLst/>
                <a:gdLst>
                  <a:gd name="rtl" fmla="*/ 406760 w 1011119"/>
                  <a:gd name="rtt" fmla="*/ 68496 h 280616"/>
                  <a:gd name="rtr" fmla="*/ 604360 w 1011119"/>
                  <a:gd name="rtb" fmla="*/ 212118 h 280616"/>
                </a:gdLst>
                <a:ahLst/>
                <a:cxnLst/>
                <a:rect l="rtl" t="rtt" r="rtr" b="rtb"/>
                <a:pathLst>
                  <a:path w="1011119" h="280616">
                    <a:moveTo>
                      <a:pt x="0" y="0"/>
                    </a:moveTo>
                    <a:lnTo>
                      <a:pt x="1011119" y="0"/>
                    </a:lnTo>
                    <a:lnTo>
                      <a:pt x="1011119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28</a:t>
                </a:r>
              </a:p>
            </p:txBody>
          </p:sp>
          <p:sp>
            <p:nvSpPr>
              <p:cNvPr id="33" name="任意多边形 97">
                <a:extLst>
                  <a:ext uri="{FF2B5EF4-FFF2-40B4-BE49-F238E27FC236}">
                    <a16:creationId xmlns:a16="http://schemas.microsoft.com/office/drawing/2014/main" id="{A4850F20-7BC0-4F25-BF49-5E840B36F63F}"/>
                  </a:ext>
                </a:extLst>
              </p:cNvPr>
              <p:cNvSpPr/>
              <p:nvPr/>
            </p:nvSpPr>
            <p:spPr>
              <a:xfrm>
                <a:off x="3109018" y="4495348"/>
                <a:ext cx="1300010" cy="280616"/>
              </a:xfrm>
              <a:custGeom>
                <a:avLst/>
                <a:gdLst>
                  <a:gd name="rtl" fmla="*/ 551205 w 1300010"/>
                  <a:gd name="rtt" fmla="*/ 68496 h 280616"/>
                  <a:gd name="rtr" fmla="*/ 748805 w 1300010"/>
                  <a:gd name="rtb" fmla="*/ 212118 h 280616"/>
                </a:gdLst>
                <a:ahLst/>
                <a:cxnLst/>
                <a:rect l="rtl" t="rtt" r="rtr" b="rtb"/>
                <a:pathLst>
                  <a:path w="1300010" h="280616">
                    <a:moveTo>
                      <a:pt x="0" y="0"/>
                    </a:moveTo>
                    <a:lnTo>
                      <a:pt x="1300010" y="0"/>
                    </a:lnTo>
                    <a:lnTo>
                      <a:pt x="1300010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36</a:t>
                </a:r>
              </a:p>
            </p:txBody>
          </p:sp>
          <p:sp>
            <p:nvSpPr>
              <p:cNvPr id="34" name="Text 148">
                <a:extLst>
                  <a:ext uri="{FF2B5EF4-FFF2-40B4-BE49-F238E27FC236}">
                    <a16:creationId xmlns:a16="http://schemas.microsoft.com/office/drawing/2014/main" id="{A60E3648-F096-4DD0-BE29-4BFE99ECF429}"/>
                  </a:ext>
                </a:extLst>
              </p:cNvPr>
              <p:cNvSpPr txBox="1"/>
              <p:nvPr/>
            </p:nvSpPr>
            <p:spPr>
              <a:xfrm>
                <a:off x="421977" y="4536855"/>
                <a:ext cx="852746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1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2E51C21-C691-493B-8DCD-C4665768E4CB}"/>
                </a:ext>
              </a:extLst>
            </p:cNvPr>
            <p:cNvGrpSpPr/>
            <p:nvPr/>
          </p:nvGrpSpPr>
          <p:grpSpPr>
            <a:xfrm>
              <a:off x="1077986" y="4339370"/>
              <a:ext cx="3918140" cy="304472"/>
              <a:chOff x="400659" y="3990244"/>
              <a:chExt cx="3611147" cy="280616"/>
            </a:xfrm>
          </p:grpSpPr>
          <p:sp>
            <p:nvSpPr>
              <p:cNvPr id="27" name="任意多边形 91">
                <a:extLst>
                  <a:ext uri="{FF2B5EF4-FFF2-40B4-BE49-F238E27FC236}">
                    <a16:creationId xmlns:a16="http://schemas.microsoft.com/office/drawing/2014/main" id="{A20750EE-8881-4C48-B907-6EA3E4FFBAE0}"/>
                  </a:ext>
                </a:extLst>
              </p:cNvPr>
              <p:cNvSpPr/>
              <p:nvPr/>
            </p:nvSpPr>
            <p:spPr>
              <a:xfrm>
                <a:off x="1303448" y="3990244"/>
                <a:ext cx="541671" cy="280616"/>
              </a:xfrm>
              <a:custGeom>
                <a:avLst/>
                <a:gdLst>
                  <a:gd name="rtl" fmla="*/ 179636 w 541671"/>
                  <a:gd name="rtt" fmla="*/ 68496 h 280616"/>
                  <a:gd name="rtr" fmla="*/ 362036 w 541671"/>
                  <a:gd name="rtb" fmla="*/ 212118 h 280616"/>
                </a:gdLst>
                <a:ahLst/>
                <a:cxnLst/>
                <a:rect l="rtl" t="rtt" r="rtr" b="rtb"/>
                <a:pathLst>
                  <a:path w="541671" h="280616">
                    <a:moveTo>
                      <a:pt x="0" y="0"/>
                    </a:moveTo>
                    <a:lnTo>
                      <a:pt x="541671" y="0"/>
                    </a:lnTo>
                    <a:lnTo>
                      <a:pt x="541671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71BB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28" name="任意多边形 92">
                <a:extLst>
                  <a:ext uri="{FF2B5EF4-FFF2-40B4-BE49-F238E27FC236}">
                    <a16:creationId xmlns:a16="http://schemas.microsoft.com/office/drawing/2014/main" id="{A0D02B07-8149-41AE-8550-A5CABC55188A}"/>
                  </a:ext>
                </a:extLst>
              </p:cNvPr>
              <p:cNvSpPr/>
              <p:nvPr/>
            </p:nvSpPr>
            <p:spPr>
              <a:xfrm>
                <a:off x="1845119" y="3990244"/>
                <a:ext cx="1155565" cy="280616"/>
              </a:xfrm>
              <a:custGeom>
                <a:avLst/>
                <a:gdLst>
                  <a:gd name="rtl" fmla="*/ 478982 w 1155565"/>
                  <a:gd name="rtt" fmla="*/ 68496 h 280616"/>
                  <a:gd name="rtr" fmla="*/ 676582 w 1155565"/>
                  <a:gd name="rtb" fmla="*/ 212118 h 280616"/>
                </a:gdLst>
                <a:ahLst/>
                <a:cxnLst/>
                <a:rect l="rtl" t="rtt" r="rtr" b="rtb"/>
                <a:pathLst>
                  <a:path w="1155565" h="280616">
                    <a:moveTo>
                      <a:pt x="0" y="0"/>
                    </a:moveTo>
                    <a:lnTo>
                      <a:pt x="1155565" y="0"/>
                    </a:lnTo>
                    <a:lnTo>
                      <a:pt x="1155565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32</a:t>
                </a:r>
              </a:p>
            </p:txBody>
          </p:sp>
          <p:sp>
            <p:nvSpPr>
              <p:cNvPr id="29" name="任意多边形 93">
                <a:extLst>
                  <a:ext uri="{FF2B5EF4-FFF2-40B4-BE49-F238E27FC236}">
                    <a16:creationId xmlns:a16="http://schemas.microsoft.com/office/drawing/2014/main" id="{08555825-A956-468F-BCC4-2FE95C1BA164}"/>
                  </a:ext>
                </a:extLst>
              </p:cNvPr>
              <p:cNvSpPr/>
              <p:nvPr/>
            </p:nvSpPr>
            <p:spPr>
              <a:xfrm>
                <a:off x="3000687" y="3990244"/>
                <a:ext cx="1011119" cy="280616"/>
              </a:xfrm>
              <a:custGeom>
                <a:avLst/>
                <a:gdLst>
                  <a:gd name="rtl" fmla="*/ 406760 w 1011119"/>
                  <a:gd name="rtt" fmla="*/ 68496 h 280616"/>
                  <a:gd name="rtr" fmla="*/ 604360 w 1011119"/>
                  <a:gd name="rtb" fmla="*/ 212118 h 280616"/>
                </a:gdLst>
                <a:ahLst/>
                <a:cxnLst/>
                <a:rect l="rtl" t="rtt" r="rtr" b="rtb"/>
                <a:pathLst>
                  <a:path w="1011119" h="280616">
                    <a:moveTo>
                      <a:pt x="0" y="0"/>
                    </a:moveTo>
                    <a:lnTo>
                      <a:pt x="1011119" y="0"/>
                    </a:lnTo>
                    <a:lnTo>
                      <a:pt x="1011119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28</a:t>
                </a:r>
              </a:p>
            </p:txBody>
          </p:sp>
          <p:sp>
            <p:nvSpPr>
              <p:cNvPr id="30" name="Text 149">
                <a:extLst>
                  <a:ext uri="{FF2B5EF4-FFF2-40B4-BE49-F238E27FC236}">
                    <a16:creationId xmlns:a16="http://schemas.microsoft.com/office/drawing/2014/main" id="{4409F849-A283-4BAD-A44E-1EB3E05BCC95}"/>
                  </a:ext>
                </a:extLst>
              </p:cNvPr>
              <p:cNvSpPr txBox="1"/>
              <p:nvPr/>
            </p:nvSpPr>
            <p:spPr>
              <a:xfrm>
                <a:off x="400659" y="4031752"/>
                <a:ext cx="874064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2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8CA647F-1319-4CC2-A9B0-21D4EFB00008}"/>
                </a:ext>
              </a:extLst>
            </p:cNvPr>
            <p:cNvGrpSpPr/>
            <p:nvPr/>
          </p:nvGrpSpPr>
          <p:grpSpPr>
            <a:xfrm>
              <a:off x="1077985" y="3791318"/>
              <a:ext cx="4388317" cy="304472"/>
              <a:chOff x="400658" y="3485133"/>
              <a:chExt cx="4044485" cy="280616"/>
            </a:xfrm>
          </p:grpSpPr>
          <p:sp>
            <p:nvSpPr>
              <p:cNvPr id="23" name="任意多边形 87">
                <a:extLst>
                  <a:ext uri="{FF2B5EF4-FFF2-40B4-BE49-F238E27FC236}">
                    <a16:creationId xmlns:a16="http://schemas.microsoft.com/office/drawing/2014/main" id="{88E00258-E496-49A3-BFE2-60B7F4C91FDE}"/>
                  </a:ext>
                </a:extLst>
              </p:cNvPr>
              <p:cNvSpPr/>
              <p:nvPr/>
            </p:nvSpPr>
            <p:spPr>
              <a:xfrm>
                <a:off x="1303448" y="3485133"/>
                <a:ext cx="794451" cy="280616"/>
              </a:xfrm>
              <a:custGeom>
                <a:avLst/>
                <a:gdLst>
                  <a:gd name="rtl" fmla="*/ 298425 w 794451"/>
                  <a:gd name="rtt" fmla="*/ 68496 h 280616"/>
                  <a:gd name="rtr" fmla="*/ 496025 w 794451"/>
                  <a:gd name="rtb" fmla="*/ 212118 h 280616"/>
                </a:gdLst>
                <a:ahLst/>
                <a:cxnLst/>
                <a:rect l="rtl" t="rtt" r="rtr" b="rtb"/>
                <a:pathLst>
                  <a:path w="794451" h="280616">
                    <a:moveTo>
                      <a:pt x="0" y="0"/>
                    </a:moveTo>
                    <a:lnTo>
                      <a:pt x="794451" y="0"/>
                    </a:lnTo>
                    <a:lnTo>
                      <a:pt x="794451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71BB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22</a:t>
                </a:r>
              </a:p>
            </p:txBody>
          </p:sp>
          <p:sp>
            <p:nvSpPr>
              <p:cNvPr id="24" name="任意多边形 88">
                <a:extLst>
                  <a:ext uri="{FF2B5EF4-FFF2-40B4-BE49-F238E27FC236}">
                    <a16:creationId xmlns:a16="http://schemas.microsoft.com/office/drawing/2014/main" id="{29A0FE4B-EC8C-482C-ACA8-3243496E8608}"/>
                  </a:ext>
                </a:extLst>
              </p:cNvPr>
              <p:cNvSpPr/>
              <p:nvPr/>
            </p:nvSpPr>
            <p:spPr>
              <a:xfrm>
                <a:off x="2097898" y="3485133"/>
                <a:ext cx="1625017" cy="280616"/>
              </a:xfrm>
              <a:custGeom>
                <a:avLst/>
                <a:gdLst>
                  <a:gd name="rtl" fmla="*/ 713708 w 1625017"/>
                  <a:gd name="rtt" fmla="*/ 68496 h 280616"/>
                  <a:gd name="rtr" fmla="*/ 911308 w 1625017"/>
                  <a:gd name="rtb" fmla="*/ 212118 h 280616"/>
                </a:gdLst>
                <a:ahLst/>
                <a:cxnLst/>
                <a:rect l="rtl" t="rtt" r="rtr" b="rtb"/>
                <a:pathLst>
                  <a:path w="1625017" h="280616">
                    <a:moveTo>
                      <a:pt x="0" y="0"/>
                    </a:moveTo>
                    <a:lnTo>
                      <a:pt x="1625017" y="0"/>
                    </a:lnTo>
                    <a:lnTo>
                      <a:pt x="1625017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45</a:t>
                </a:r>
              </a:p>
            </p:txBody>
          </p:sp>
          <p:sp>
            <p:nvSpPr>
              <p:cNvPr id="25" name="任意多边形 89">
                <a:extLst>
                  <a:ext uri="{FF2B5EF4-FFF2-40B4-BE49-F238E27FC236}">
                    <a16:creationId xmlns:a16="http://schemas.microsoft.com/office/drawing/2014/main" id="{A168A3A3-6163-4F35-90A3-15EE0EF8D61E}"/>
                  </a:ext>
                </a:extLst>
              </p:cNvPr>
              <p:cNvSpPr/>
              <p:nvPr/>
            </p:nvSpPr>
            <p:spPr>
              <a:xfrm>
                <a:off x="3722915" y="3485133"/>
                <a:ext cx="722228" cy="280616"/>
              </a:xfrm>
              <a:custGeom>
                <a:avLst/>
                <a:gdLst>
                  <a:gd name="rtl" fmla="*/ 262314 w 722228"/>
                  <a:gd name="rtt" fmla="*/ 68496 h 280616"/>
                  <a:gd name="rtr" fmla="*/ 459914 w 722228"/>
                  <a:gd name="rtb" fmla="*/ 212118 h 280616"/>
                </a:gdLst>
                <a:ahLst/>
                <a:cxnLst/>
                <a:rect l="rtl" t="rtt" r="rtr" b="rtb"/>
                <a:pathLst>
                  <a:path w="722228" h="280616">
                    <a:moveTo>
                      <a:pt x="0" y="0"/>
                    </a:moveTo>
                    <a:lnTo>
                      <a:pt x="722228" y="0"/>
                    </a:lnTo>
                    <a:lnTo>
                      <a:pt x="722228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26" name="Text 150">
                <a:extLst>
                  <a:ext uri="{FF2B5EF4-FFF2-40B4-BE49-F238E27FC236}">
                    <a16:creationId xmlns:a16="http://schemas.microsoft.com/office/drawing/2014/main" id="{3ABC41BA-411A-4F16-97CF-5A63DC56B99A}"/>
                  </a:ext>
                </a:extLst>
              </p:cNvPr>
              <p:cNvSpPr txBox="1"/>
              <p:nvPr/>
            </p:nvSpPr>
            <p:spPr>
              <a:xfrm>
                <a:off x="400658" y="3526640"/>
                <a:ext cx="874065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3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4283AD8-2EB6-4494-B800-B185D7F972C5}"/>
                </a:ext>
              </a:extLst>
            </p:cNvPr>
            <p:cNvGrpSpPr/>
            <p:nvPr/>
          </p:nvGrpSpPr>
          <p:grpSpPr>
            <a:xfrm>
              <a:off x="1077984" y="3243273"/>
              <a:ext cx="4505866" cy="304472"/>
              <a:chOff x="400657" y="2980029"/>
              <a:chExt cx="4152824" cy="280616"/>
            </a:xfrm>
          </p:grpSpPr>
          <p:sp>
            <p:nvSpPr>
              <p:cNvPr id="19" name="任意多边形 83">
                <a:extLst>
                  <a:ext uri="{FF2B5EF4-FFF2-40B4-BE49-F238E27FC236}">
                    <a16:creationId xmlns:a16="http://schemas.microsoft.com/office/drawing/2014/main" id="{142AAFDA-C63B-4789-B82A-4F911ADC72EB}"/>
                  </a:ext>
                </a:extLst>
              </p:cNvPr>
              <p:cNvSpPr/>
              <p:nvPr/>
            </p:nvSpPr>
            <p:spPr>
              <a:xfrm>
                <a:off x="1303448" y="2980029"/>
                <a:ext cx="902789" cy="280616"/>
              </a:xfrm>
              <a:custGeom>
                <a:avLst/>
                <a:gdLst>
                  <a:gd name="rtl" fmla="*/ 352593 w 902789"/>
                  <a:gd name="rtt" fmla="*/ 68496 h 280616"/>
                  <a:gd name="rtr" fmla="*/ 550193 w 902789"/>
                  <a:gd name="rtb" fmla="*/ 212118 h 280616"/>
                </a:gdLst>
                <a:ahLst/>
                <a:cxnLst/>
                <a:rect l="rtl" t="rtt" r="rtr" b="rtb"/>
                <a:pathLst>
                  <a:path w="902789" h="280616">
                    <a:moveTo>
                      <a:pt x="0" y="0"/>
                    </a:moveTo>
                    <a:lnTo>
                      <a:pt x="902789" y="0"/>
                    </a:lnTo>
                    <a:lnTo>
                      <a:pt x="902789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71BB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sp>
            <p:nvSpPr>
              <p:cNvPr id="20" name="任意多边形 84">
                <a:extLst>
                  <a:ext uri="{FF2B5EF4-FFF2-40B4-BE49-F238E27FC236}">
                    <a16:creationId xmlns:a16="http://schemas.microsoft.com/office/drawing/2014/main" id="{3316EF49-7663-472C-BDEC-F807813EE5C4}"/>
                  </a:ext>
                </a:extLst>
              </p:cNvPr>
              <p:cNvSpPr/>
              <p:nvPr/>
            </p:nvSpPr>
            <p:spPr>
              <a:xfrm>
                <a:off x="2206236" y="2980029"/>
                <a:ext cx="1516679" cy="280616"/>
              </a:xfrm>
              <a:custGeom>
                <a:avLst/>
                <a:gdLst>
                  <a:gd name="rtl" fmla="*/ 659539 w 1516679"/>
                  <a:gd name="rtt" fmla="*/ 68496 h 280616"/>
                  <a:gd name="rtr" fmla="*/ 857139 w 1516679"/>
                  <a:gd name="rtb" fmla="*/ 212118 h 280616"/>
                </a:gdLst>
                <a:ahLst/>
                <a:cxnLst/>
                <a:rect l="rtl" t="rtt" r="rtr" b="rtb"/>
                <a:pathLst>
                  <a:path w="1516679" h="280616">
                    <a:moveTo>
                      <a:pt x="0" y="0"/>
                    </a:moveTo>
                    <a:lnTo>
                      <a:pt x="1516679" y="0"/>
                    </a:lnTo>
                    <a:lnTo>
                      <a:pt x="1516679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42</a:t>
                </a:r>
              </a:p>
            </p:txBody>
          </p:sp>
          <p:sp>
            <p:nvSpPr>
              <p:cNvPr id="21" name="任意多边形 85">
                <a:extLst>
                  <a:ext uri="{FF2B5EF4-FFF2-40B4-BE49-F238E27FC236}">
                    <a16:creationId xmlns:a16="http://schemas.microsoft.com/office/drawing/2014/main" id="{DDB49BAE-8212-4FD5-A53A-C97D7EE5DFB8}"/>
                  </a:ext>
                </a:extLst>
              </p:cNvPr>
              <p:cNvSpPr/>
              <p:nvPr/>
            </p:nvSpPr>
            <p:spPr>
              <a:xfrm>
                <a:off x="3722915" y="2980029"/>
                <a:ext cx="830566" cy="280616"/>
              </a:xfrm>
              <a:custGeom>
                <a:avLst/>
                <a:gdLst>
                  <a:gd name="rtl" fmla="*/ 316481 w 830566"/>
                  <a:gd name="rtt" fmla="*/ 68496 h 280616"/>
                  <a:gd name="rtr" fmla="*/ 514082 w 830566"/>
                  <a:gd name="rtb" fmla="*/ 212118 h 280616"/>
                </a:gdLst>
                <a:ahLst/>
                <a:cxnLst/>
                <a:rect l="rtl" t="rtt" r="rtr" b="rtb"/>
                <a:pathLst>
                  <a:path w="830566" h="280616">
                    <a:moveTo>
                      <a:pt x="0" y="0"/>
                    </a:moveTo>
                    <a:lnTo>
                      <a:pt x="830566" y="0"/>
                    </a:lnTo>
                    <a:lnTo>
                      <a:pt x="830566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23</a:t>
                </a:r>
              </a:p>
            </p:txBody>
          </p:sp>
          <p:sp>
            <p:nvSpPr>
              <p:cNvPr id="22" name="Text 151">
                <a:extLst>
                  <a:ext uri="{FF2B5EF4-FFF2-40B4-BE49-F238E27FC236}">
                    <a16:creationId xmlns:a16="http://schemas.microsoft.com/office/drawing/2014/main" id="{4D30976C-94E8-4BA5-A8A9-B224B87C2307}"/>
                  </a:ext>
                </a:extLst>
              </p:cNvPr>
              <p:cNvSpPr txBox="1"/>
              <p:nvPr/>
            </p:nvSpPr>
            <p:spPr>
              <a:xfrm>
                <a:off x="400657" y="3021537"/>
                <a:ext cx="874065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4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FC470AE-879B-45AB-9218-1049E8FC1C27}"/>
                </a:ext>
              </a:extLst>
            </p:cNvPr>
            <p:cNvGrpSpPr/>
            <p:nvPr/>
          </p:nvGrpSpPr>
          <p:grpSpPr>
            <a:xfrm>
              <a:off x="1077984" y="2695222"/>
              <a:ext cx="4035691" cy="304472"/>
              <a:chOff x="400657" y="2474918"/>
              <a:chExt cx="3719488" cy="280616"/>
            </a:xfrm>
          </p:grpSpPr>
          <p:sp>
            <p:nvSpPr>
              <p:cNvPr id="15" name="任意多边形 79">
                <a:extLst>
                  <a:ext uri="{FF2B5EF4-FFF2-40B4-BE49-F238E27FC236}">
                    <a16:creationId xmlns:a16="http://schemas.microsoft.com/office/drawing/2014/main" id="{5270FF7E-06D9-49FB-98F4-FEAEA0CB85FD}"/>
                  </a:ext>
                </a:extLst>
              </p:cNvPr>
              <p:cNvSpPr/>
              <p:nvPr/>
            </p:nvSpPr>
            <p:spPr>
              <a:xfrm>
                <a:off x="1303448" y="2474918"/>
                <a:ext cx="830566" cy="280616"/>
              </a:xfrm>
              <a:custGeom>
                <a:avLst/>
                <a:gdLst>
                  <a:gd name="rtl" fmla="*/ 316481 w 830566"/>
                  <a:gd name="rtt" fmla="*/ 68496 h 280616"/>
                  <a:gd name="rtr" fmla="*/ 514082 w 830566"/>
                  <a:gd name="rtb" fmla="*/ 212118 h 280616"/>
                </a:gdLst>
                <a:ahLst/>
                <a:cxnLst/>
                <a:rect l="rtl" t="rtt" r="rtr" b="rtb"/>
                <a:pathLst>
                  <a:path w="830566" h="280616">
                    <a:moveTo>
                      <a:pt x="0" y="0"/>
                    </a:moveTo>
                    <a:lnTo>
                      <a:pt x="830566" y="0"/>
                    </a:lnTo>
                    <a:lnTo>
                      <a:pt x="830566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71BB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23</a:t>
                </a:r>
              </a:p>
            </p:txBody>
          </p:sp>
          <p:sp>
            <p:nvSpPr>
              <p:cNvPr id="16" name="任意多边形 80">
                <a:extLst>
                  <a:ext uri="{FF2B5EF4-FFF2-40B4-BE49-F238E27FC236}">
                    <a16:creationId xmlns:a16="http://schemas.microsoft.com/office/drawing/2014/main" id="{F341CB24-9817-4F6D-A7A0-5042AC956B54}"/>
                  </a:ext>
                </a:extLst>
              </p:cNvPr>
              <p:cNvSpPr/>
              <p:nvPr/>
            </p:nvSpPr>
            <p:spPr>
              <a:xfrm>
                <a:off x="2134014" y="2474918"/>
                <a:ext cx="1083342" cy="280616"/>
              </a:xfrm>
              <a:custGeom>
                <a:avLst/>
                <a:gdLst>
                  <a:gd name="rtl" fmla="*/ 442871 w 1083342"/>
                  <a:gd name="rtt" fmla="*/ 68496 h 280616"/>
                  <a:gd name="rtr" fmla="*/ 640471 w 1083342"/>
                  <a:gd name="rtb" fmla="*/ 212118 h 280616"/>
                </a:gdLst>
                <a:ahLst/>
                <a:cxnLst/>
                <a:rect l="rtl" t="rtt" r="rtr" b="rtb"/>
                <a:pathLst>
                  <a:path w="1083342" h="280616">
                    <a:moveTo>
                      <a:pt x="0" y="0"/>
                    </a:moveTo>
                    <a:lnTo>
                      <a:pt x="1083342" y="0"/>
                    </a:lnTo>
                    <a:lnTo>
                      <a:pt x="1083342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bg1"/>
                    </a:solidFill>
                    <a:cs typeface="+mn-ea"/>
                    <a:sym typeface="+mn-lt"/>
                  </a:rPr>
                  <a:t>30</a:t>
                </a:r>
              </a:p>
            </p:txBody>
          </p:sp>
          <p:sp>
            <p:nvSpPr>
              <p:cNvPr id="17" name="任意多边形 81">
                <a:extLst>
                  <a:ext uri="{FF2B5EF4-FFF2-40B4-BE49-F238E27FC236}">
                    <a16:creationId xmlns:a16="http://schemas.microsoft.com/office/drawing/2014/main" id="{6031E4E6-DD2D-4593-80FB-A8AAB7F61350}"/>
                  </a:ext>
                </a:extLst>
              </p:cNvPr>
              <p:cNvSpPr/>
              <p:nvPr/>
            </p:nvSpPr>
            <p:spPr>
              <a:xfrm>
                <a:off x="3217356" y="2474918"/>
                <a:ext cx="902789" cy="280616"/>
              </a:xfrm>
              <a:custGeom>
                <a:avLst/>
                <a:gdLst>
                  <a:gd name="rtl" fmla="*/ 352593 w 902789"/>
                  <a:gd name="rtt" fmla="*/ 68496 h 280616"/>
                  <a:gd name="rtr" fmla="*/ 550193 w 902789"/>
                  <a:gd name="rtb" fmla="*/ 212118 h 280616"/>
                </a:gdLst>
                <a:ahLst/>
                <a:cxnLst/>
                <a:rect l="rtl" t="rtt" r="rtr" b="rtb"/>
                <a:pathLst>
                  <a:path w="902789" h="280616">
                    <a:moveTo>
                      <a:pt x="0" y="0"/>
                    </a:moveTo>
                    <a:lnTo>
                      <a:pt x="902789" y="0"/>
                    </a:lnTo>
                    <a:lnTo>
                      <a:pt x="902789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sp>
            <p:nvSpPr>
              <p:cNvPr id="18" name="Text 152">
                <a:extLst>
                  <a:ext uri="{FF2B5EF4-FFF2-40B4-BE49-F238E27FC236}">
                    <a16:creationId xmlns:a16="http://schemas.microsoft.com/office/drawing/2014/main" id="{9B8F684D-4A1C-4912-9C3E-825172B726A9}"/>
                  </a:ext>
                </a:extLst>
              </p:cNvPr>
              <p:cNvSpPr txBox="1"/>
              <p:nvPr/>
            </p:nvSpPr>
            <p:spPr>
              <a:xfrm>
                <a:off x="400657" y="2516426"/>
                <a:ext cx="874065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5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1114AE4-D495-440F-B321-25D4A1F019CD}"/>
                </a:ext>
              </a:extLst>
            </p:cNvPr>
            <p:cNvGrpSpPr/>
            <p:nvPr/>
          </p:nvGrpSpPr>
          <p:grpSpPr>
            <a:xfrm>
              <a:off x="1077984" y="2147175"/>
              <a:ext cx="4780131" cy="304472"/>
              <a:chOff x="400657" y="1969812"/>
              <a:chExt cx="4405600" cy="280616"/>
            </a:xfrm>
          </p:grpSpPr>
          <p:sp>
            <p:nvSpPr>
              <p:cNvPr id="11" name="任意多边形 75">
                <a:extLst>
                  <a:ext uri="{FF2B5EF4-FFF2-40B4-BE49-F238E27FC236}">
                    <a16:creationId xmlns:a16="http://schemas.microsoft.com/office/drawing/2014/main" id="{70E39D62-FF23-4011-9A00-E449B8C40D25}"/>
                  </a:ext>
                </a:extLst>
              </p:cNvPr>
              <p:cNvSpPr/>
              <p:nvPr/>
            </p:nvSpPr>
            <p:spPr>
              <a:xfrm>
                <a:off x="1303448" y="1969812"/>
                <a:ext cx="1155565" cy="280616"/>
              </a:xfrm>
              <a:custGeom>
                <a:avLst/>
                <a:gdLst>
                  <a:gd name="rtl" fmla="*/ 478982 w 1155565"/>
                  <a:gd name="rtt" fmla="*/ 68496 h 280616"/>
                  <a:gd name="rtr" fmla="*/ 676582 w 1155565"/>
                  <a:gd name="rtb" fmla="*/ 212118 h 280616"/>
                </a:gdLst>
                <a:ahLst/>
                <a:cxnLst/>
                <a:rect l="rtl" t="rtt" r="rtr" b="rtb"/>
                <a:pathLst>
                  <a:path w="1155565" h="280616">
                    <a:moveTo>
                      <a:pt x="0" y="0"/>
                    </a:moveTo>
                    <a:lnTo>
                      <a:pt x="1155565" y="0"/>
                    </a:lnTo>
                    <a:lnTo>
                      <a:pt x="1155565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0071BB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32</a:t>
                </a:r>
              </a:p>
            </p:txBody>
          </p:sp>
          <p:sp>
            <p:nvSpPr>
              <p:cNvPr id="12" name="任意多边形 76">
                <a:extLst>
                  <a:ext uri="{FF2B5EF4-FFF2-40B4-BE49-F238E27FC236}">
                    <a16:creationId xmlns:a16="http://schemas.microsoft.com/office/drawing/2014/main" id="{5EFAE8DA-1317-48A0-BB71-4846FD59D847}"/>
                  </a:ext>
                </a:extLst>
              </p:cNvPr>
              <p:cNvSpPr/>
              <p:nvPr/>
            </p:nvSpPr>
            <p:spPr>
              <a:xfrm>
                <a:off x="2459012" y="1969812"/>
                <a:ext cx="1191680" cy="280616"/>
              </a:xfrm>
              <a:custGeom>
                <a:avLst/>
                <a:gdLst>
                  <a:gd name="rtl" fmla="*/ 497038 w 1191680"/>
                  <a:gd name="rtt" fmla="*/ 68496 h 280616"/>
                  <a:gd name="rtr" fmla="*/ 694639 w 1191680"/>
                  <a:gd name="rtb" fmla="*/ 212118 h 280616"/>
                </a:gdLst>
                <a:ahLst/>
                <a:cxnLst/>
                <a:rect l="rtl" t="rtt" r="rtr" b="rtb"/>
                <a:pathLst>
                  <a:path w="1191680" h="280616">
                    <a:moveTo>
                      <a:pt x="0" y="0"/>
                    </a:moveTo>
                    <a:lnTo>
                      <a:pt x="1191680" y="0"/>
                    </a:lnTo>
                    <a:lnTo>
                      <a:pt x="1191680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2024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bg1"/>
                    </a:solidFill>
                    <a:cs typeface="+mn-ea"/>
                    <a:sym typeface="+mn-lt"/>
                  </a:rPr>
                  <a:t>33</a:t>
                </a:r>
              </a:p>
            </p:txBody>
          </p:sp>
          <p:sp>
            <p:nvSpPr>
              <p:cNvPr id="13" name="任意多边形 77">
                <a:extLst>
                  <a:ext uri="{FF2B5EF4-FFF2-40B4-BE49-F238E27FC236}">
                    <a16:creationId xmlns:a16="http://schemas.microsoft.com/office/drawing/2014/main" id="{F81FAA9F-9BFC-4670-B1F7-B5ACB741B504}"/>
                  </a:ext>
                </a:extLst>
              </p:cNvPr>
              <p:cNvSpPr/>
              <p:nvPr/>
            </p:nvSpPr>
            <p:spPr>
              <a:xfrm>
                <a:off x="3650692" y="1969812"/>
                <a:ext cx="1155565" cy="280616"/>
              </a:xfrm>
              <a:custGeom>
                <a:avLst/>
                <a:gdLst>
                  <a:gd name="rtl" fmla="*/ 478982 w 1155565"/>
                  <a:gd name="rtt" fmla="*/ 68496 h 280616"/>
                  <a:gd name="rtr" fmla="*/ 676582 w 1155565"/>
                  <a:gd name="rtb" fmla="*/ 212118 h 280616"/>
                </a:gdLst>
                <a:ahLst/>
                <a:cxnLst/>
                <a:rect l="rtl" t="rtt" r="rtr" b="rtb"/>
                <a:pathLst>
                  <a:path w="1155565" h="280616">
                    <a:moveTo>
                      <a:pt x="0" y="0"/>
                    </a:moveTo>
                    <a:lnTo>
                      <a:pt x="1155565" y="0"/>
                    </a:lnTo>
                    <a:lnTo>
                      <a:pt x="1155565" y="280616"/>
                    </a:lnTo>
                    <a:lnTo>
                      <a:pt x="0" y="28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>
                    <a:solidFill>
                      <a:schemeClr val="bg1"/>
                    </a:solidFill>
                    <a:cs typeface="+mn-ea"/>
                    <a:sym typeface="+mn-lt"/>
                  </a:rPr>
                  <a:t>32</a:t>
                </a:r>
              </a:p>
            </p:txBody>
          </p:sp>
          <p:sp>
            <p:nvSpPr>
              <p:cNvPr id="14" name="Text 153">
                <a:extLst>
                  <a:ext uri="{FF2B5EF4-FFF2-40B4-BE49-F238E27FC236}">
                    <a16:creationId xmlns:a16="http://schemas.microsoft.com/office/drawing/2014/main" id="{F2216950-B72A-40EE-8F7E-12997EC9FD3E}"/>
                  </a:ext>
                </a:extLst>
              </p:cNvPr>
              <p:cNvSpPr txBox="1"/>
              <p:nvPr/>
            </p:nvSpPr>
            <p:spPr>
              <a:xfrm>
                <a:off x="400657" y="2011319"/>
                <a:ext cx="874065" cy="197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6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6</a:t>
                </a:r>
              </a:p>
            </p:txBody>
          </p:sp>
        </p:grpSp>
        <p:sp>
          <p:nvSpPr>
            <p:cNvPr id="10" name="任意多边形 74">
              <a:extLst>
                <a:ext uri="{FF2B5EF4-FFF2-40B4-BE49-F238E27FC236}">
                  <a16:creationId xmlns:a16="http://schemas.microsoft.com/office/drawing/2014/main" id="{61DDC8B8-3494-4581-A9DE-03CD792358A4}"/>
                </a:ext>
              </a:extLst>
            </p:cNvPr>
            <p:cNvSpPr/>
            <p:nvPr/>
          </p:nvSpPr>
          <p:spPr>
            <a:xfrm>
              <a:off x="2057524" y="1921459"/>
              <a:ext cx="4182007" cy="3514008"/>
            </a:xfrm>
            <a:custGeom>
              <a:avLst/>
              <a:gdLst/>
              <a:ahLst/>
              <a:cxnLst/>
              <a:rect l="0" t="0" r="0" b="0"/>
              <a:pathLst>
                <a:path w="3854340" h="3238679" fill="none">
                  <a:moveTo>
                    <a:pt x="0" y="0"/>
                  </a:moveTo>
                  <a:lnTo>
                    <a:pt x="0" y="3238679"/>
                  </a:lnTo>
                  <a:lnTo>
                    <a:pt x="3854340" y="3238679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chemeClr val="bg1">
                  <a:lumMod val="75000"/>
                </a:schemeClr>
              </a:solidFill>
              <a:bevel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399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8AA1F48-6138-4032-BD61-005DD573AB8F}"/>
              </a:ext>
            </a:extLst>
          </p:cNvPr>
          <p:cNvGrpSpPr/>
          <p:nvPr/>
        </p:nvGrpSpPr>
        <p:grpSpPr>
          <a:xfrm>
            <a:off x="7372741" y="1947481"/>
            <a:ext cx="3470534" cy="1135062"/>
            <a:chOff x="7374194" y="1948081"/>
            <a:chExt cx="3471605" cy="1135411"/>
          </a:xfrm>
        </p:grpSpPr>
        <p:sp>
          <p:nvSpPr>
            <p:cNvPr id="41" name="同侧圆角矩形 105">
              <a:extLst>
                <a:ext uri="{FF2B5EF4-FFF2-40B4-BE49-F238E27FC236}">
                  <a16:creationId xmlns:a16="http://schemas.microsoft.com/office/drawing/2014/main" id="{42B284ED-949D-49CA-92C8-BE096724DBE3}"/>
                </a:ext>
              </a:extLst>
            </p:cNvPr>
            <p:cNvSpPr/>
            <p:nvPr/>
          </p:nvSpPr>
          <p:spPr>
            <a:xfrm>
              <a:off x="7414972" y="2019299"/>
              <a:ext cx="1756188" cy="3600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6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 dirty="0">
                <a:cs typeface="+mn-ea"/>
                <a:sym typeface="+mn-lt"/>
              </a:endParaRPr>
            </a:p>
          </p:txBody>
        </p:sp>
        <p:sp>
          <p:nvSpPr>
            <p:cNvPr id="42" name="文本框 42">
              <a:extLst>
                <a:ext uri="{FF2B5EF4-FFF2-40B4-BE49-F238E27FC236}">
                  <a16:creationId xmlns:a16="http://schemas.microsoft.com/office/drawing/2014/main" id="{EFEA3BFD-A08D-4459-86D2-8BA3B05B3FD8}"/>
                </a:ext>
              </a:extLst>
            </p:cNvPr>
            <p:cNvSpPr txBox="1"/>
            <p:nvPr/>
          </p:nvSpPr>
          <p:spPr>
            <a:xfrm>
              <a:off x="7374194" y="1948081"/>
              <a:ext cx="1756190" cy="461679"/>
            </a:xfrm>
            <a:prstGeom prst="rect">
              <a:avLst/>
            </a:prstGeom>
            <a:solidFill>
              <a:srgbClr val="9B2024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399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3" name="文本框 45">
              <a:extLst>
                <a:ext uri="{FF2B5EF4-FFF2-40B4-BE49-F238E27FC236}">
                  <a16:creationId xmlns:a16="http://schemas.microsoft.com/office/drawing/2014/main" id="{E9FD1D92-C9C3-4510-9E15-0E94AB3EEC01}"/>
                </a:ext>
              </a:extLst>
            </p:cNvPr>
            <p:cNvSpPr txBox="1"/>
            <p:nvPr/>
          </p:nvSpPr>
          <p:spPr>
            <a:xfrm>
              <a:off x="7414970" y="2440297"/>
              <a:ext cx="3430829" cy="6431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66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3390629-4F3C-49B6-B69B-53F692F9FDDD}"/>
              </a:ext>
            </a:extLst>
          </p:cNvPr>
          <p:cNvGrpSpPr/>
          <p:nvPr/>
        </p:nvGrpSpPr>
        <p:grpSpPr>
          <a:xfrm>
            <a:off x="7327509" y="3288262"/>
            <a:ext cx="3515766" cy="1140142"/>
            <a:chOff x="7328948" y="3289271"/>
            <a:chExt cx="3516851" cy="1140491"/>
          </a:xfrm>
        </p:grpSpPr>
        <p:sp>
          <p:nvSpPr>
            <p:cNvPr id="45" name="同侧圆角矩形 109">
              <a:extLst>
                <a:ext uri="{FF2B5EF4-FFF2-40B4-BE49-F238E27FC236}">
                  <a16:creationId xmlns:a16="http://schemas.microsoft.com/office/drawing/2014/main" id="{B973616E-DAF5-45C8-86A0-47A04EFF83A4}"/>
                </a:ext>
              </a:extLst>
            </p:cNvPr>
            <p:cNvSpPr/>
            <p:nvPr/>
          </p:nvSpPr>
          <p:spPr>
            <a:xfrm>
              <a:off x="7414972" y="3357562"/>
              <a:ext cx="1756188" cy="3600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 dirty="0">
                <a:cs typeface="+mn-ea"/>
                <a:sym typeface="+mn-lt"/>
              </a:endParaRPr>
            </a:p>
          </p:txBody>
        </p:sp>
        <p:sp>
          <p:nvSpPr>
            <p:cNvPr id="46" name="文本框 43">
              <a:extLst>
                <a:ext uri="{FF2B5EF4-FFF2-40B4-BE49-F238E27FC236}">
                  <a16:creationId xmlns:a16="http://schemas.microsoft.com/office/drawing/2014/main" id="{5CE88EA9-B8B7-41B3-A7F1-FB9D92B1554A}"/>
                </a:ext>
              </a:extLst>
            </p:cNvPr>
            <p:cNvSpPr txBox="1"/>
            <p:nvPr/>
          </p:nvSpPr>
          <p:spPr>
            <a:xfrm>
              <a:off x="7328948" y="3289271"/>
              <a:ext cx="1756190" cy="461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399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AAFAB4C-2358-43D1-8C11-CE7366A2E882}"/>
                </a:ext>
              </a:extLst>
            </p:cNvPr>
            <p:cNvSpPr txBox="1"/>
            <p:nvPr/>
          </p:nvSpPr>
          <p:spPr>
            <a:xfrm>
              <a:off x="7414970" y="3786568"/>
              <a:ext cx="3430829" cy="6431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66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E18841D-B3CE-496E-A042-43A8DFBCC435}"/>
              </a:ext>
            </a:extLst>
          </p:cNvPr>
          <p:cNvGrpSpPr/>
          <p:nvPr/>
        </p:nvGrpSpPr>
        <p:grpSpPr>
          <a:xfrm>
            <a:off x="7413505" y="4592733"/>
            <a:ext cx="3429771" cy="1171805"/>
            <a:chOff x="7414970" y="4594146"/>
            <a:chExt cx="3430829" cy="1172166"/>
          </a:xfrm>
        </p:grpSpPr>
        <p:sp>
          <p:nvSpPr>
            <p:cNvPr id="49" name="同侧圆角矩形 113">
              <a:extLst>
                <a:ext uri="{FF2B5EF4-FFF2-40B4-BE49-F238E27FC236}">
                  <a16:creationId xmlns:a16="http://schemas.microsoft.com/office/drawing/2014/main" id="{C380FCD0-93A5-4200-85C0-08AF9FCEB2C2}"/>
                </a:ext>
              </a:extLst>
            </p:cNvPr>
            <p:cNvSpPr/>
            <p:nvPr/>
          </p:nvSpPr>
          <p:spPr>
            <a:xfrm>
              <a:off x="7414972" y="4695825"/>
              <a:ext cx="1756188" cy="3600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cs typeface="+mn-ea"/>
                <a:sym typeface="+mn-lt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F542DE5A-E401-4418-AEA8-4839C719A1E4}"/>
                </a:ext>
              </a:extLst>
            </p:cNvPr>
            <p:cNvSpPr txBox="1"/>
            <p:nvPr/>
          </p:nvSpPr>
          <p:spPr>
            <a:xfrm>
              <a:off x="7535119" y="4594146"/>
              <a:ext cx="1756190" cy="4616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399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51" name="文本框 47">
              <a:extLst>
                <a:ext uri="{FF2B5EF4-FFF2-40B4-BE49-F238E27FC236}">
                  <a16:creationId xmlns:a16="http://schemas.microsoft.com/office/drawing/2014/main" id="{94AC4701-FFDF-406D-A336-C29A0C79E55E}"/>
                </a:ext>
              </a:extLst>
            </p:cNvPr>
            <p:cNvSpPr txBox="1"/>
            <p:nvPr/>
          </p:nvSpPr>
          <p:spPr>
            <a:xfrm>
              <a:off x="7414970" y="5123117"/>
              <a:ext cx="3430829" cy="6431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66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7900F8-0423-C44A-BE5C-A58192557CFC}"/>
              </a:ext>
            </a:extLst>
          </p:cNvPr>
          <p:cNvSpPr/>
          <p:nvPr/>
        </p:nvSpPr>
        <p:spPr>
          <a:xfrm>
            <a:off x="1092200" y="2971684"/>
            <a:ext cx="4604657" cy="3243586"/>
          </a:xfrm>
          <a:prstGeom prst="rect">
            <a:avLst/>
          </a:prstGeom>
          <a:noFill/>
          <a:ln>
            <a:solidFill>
              <a:srgbClr val="9B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450872-9A3A-3441-86EC-049DB97F3430}"/>
              </a:ext>
            </a:extLst>
          </p:cNvPr>
          <p:cNvGrpSpPr/>
          <p:nvPr/>
        </p:nvGrpSpPr>
        <p:grpSpPr>
          <a:xfrm>
            <a:off x="1774316" y="4344347"/>
            <a:ext cx="3240424" cy="1631704"/>
            <a:chOff x="2684433" y="4646279"/>
            <a:chExt cx="3240424" cy="163170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061F800-8784-9D41-9828-98C82A1D55E1}"/>
                </a:ext>
              </a:extLst>
            </p:cNvPr>
            <p:cNvSpPr/>
            <p:nvPr/>
          </p:nvSpPr>
          <p:spPr>
            <a:xfrm>
              <a:off x="2973778" y="4646279"/>
              <a:ext cx="2661735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B752407-9608-A549-9332-EDEAF768C9DC}"/>
                </a:ext>
              </a:extLst>
            </p:cNvPr>
            <p:cNvSpPr txBox="1"/>
            <p:nvPr/>
          </p:nvSpPr>
          <p:spPr>
            <a:xfrm>
              <a:off x="2684433" y="5055019"/>
              <a:ext cx="3240424" cy="122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更改图片的方法：</a:t>
              </a:r>
              <a:endPara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点击图片，按删除键删除图片。而后点击图片图标，插入图片。</a:t>
              </a: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或</a:t>
              </a: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请右键点击图片，而后选择更换图片。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C3540A1-2719-BF43-BC0D-28D350041EF1}"/>
              </a:ext>
            </a:extLst>
          </p:cNvPr>
          <p:cNvGrpSpPr/>
          <p:nvPr/>
        </p:nvGrpSpPr>
        <p:grpSpPr>
          <a:xfrm>
            <a:off x="2350050" y="3656416"/>
            <a:ext cx="2088956" cy="589521"/>
            <a:chOff x="1873170" y="4093501"/>
            <a:chExt cx="2088956" cy="589521"/>
          </a:xfrm>
          <a:solidFill>
            <a:srgbClr val="9B2024"/>
          </a:solidFill>
        </p:grpSpPr>
        <p:sp>
          <p:nvSpPr>
            <p:cNvPr id="9" name="圆角矩形 17">
              <a:extLst>
                <a:ext uri="{FF2B5EF4-FFF2-40B4-BE49-F238E27FC236}">
                  <a16:creationId xmlns:a16="http://schemas.microsoft.com/office/drawing/2014/main" id="{46B37F24-3089-A445-9A6C-68389CB2F45D}"/>
                </a:ext>
              </a:extLst>
            </p:cNvPr>
            <p:cNvSpPr/>
            <p:nvPr/>
          </p:nvSpPr>
          <p:spPr>
            <a:xfrm>
              <a:off x="1873170" y="4093501"/>
              <a:ext cx="2088956" cy="5895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652A36-FA46-6F4D-BC1E-CE3713BA92F7}"/>
                </a:ext>
              </a:extLst>
            </p:cNvPr>
            <p:cNvSpPr txBox="1"/>
            <p:nvPr/>
          </p:nvSpPr>
          <p:spPr>
            <a:xfrm>
              <a:off x="2058960" y="4192090"/>
              <a:ext cx="171737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C6B32235-EF74-9E4E-A2B9-33A178B7F50F}"/>
              </a:ext>
            </a:extLst>
          </p:cNvPr>
          <p:cNvSpPr/>
          <p:nvPr/>
        </p:nvSpPr>
        <p:spPr>
          <a:xfrm>
            <a:off x="6484985" y="2971684"/>
            <a:ext cx="4604657" cy="3243586"/>
          </a:xfrm>
          <a:prstGeom prst="rect">
            <a:avLst/>
          </a:prstGeom>
          <a:noFill/>
          <a:ln>
            <a:solidFill>
              <a:srgbClr val="9B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0EB0377-5B75-8842-B30A-5575228C4BFE}"/>
              </a:ext>
            </a:extLst>
          </p:cNvPr>
          <p:cNvGrpSpPr/>
          <p:nvPr/>
        </p:nvGrpSpPr>
        <p:grpSpPr>
          <a:xfrm>
            <a:off x="7167101" y="4344347"/>
            <a:ext cx="3240424" cy="1631704"/>
            <a:chOff x="2684433" y="4646279"/>
            <a:chExt cx="3240424" cy="163170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31E57F1-4A3A-1A4E-9239-6D3C90CE9EEC}"/>
                </a:ext>
              </a:extLst>
            </p:cNvPr>
            <p:cNvSpPr/>
            <p:nvPr/>
          </p:nvSpPr>
          <p:spPr>
            <a:xfrm>
              <a:off x="2973778" y="4646279"/>
              <a:ext cx="2661735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DCD296A-6740-4347-B53A-A55D51C96625}"/>
                </a:ext>
              </a:extLst>
            </p:cNvPr>
            <p:cNvSpPr txBox="1"/>
            <p:nvPr/>
          </p:nvSpPr>
          <p:spPr>
            <a:xfrm>
              <a:off x="2684433" y="5055019"/>
              <a:ext cx="3240424" cy="122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4062654-AD37-A741-8EDC-D04CE5ED15C0}"/>
              </a:ext>
            </a:extLst>
          </p:cNvPr>
          <p:cNvGrpSpPr/>
          <p:nvPr/>
        </p:nvGrpSpPr>
        <p:grpSpPr>
          <a:xfrm>
            <a:off x="7742835" y="3656416"/>
            <a:ext cx="2088956" cy="589521"/>
            <a:chOff x="1873170" y="4093501"/>
            <a:chExt cx="2088956" cy="589521"/>
          </a:xfrm>
          <a:solidFill>
            <a:srgbClr val="9B2024"/>
          </a:solidFill>
        </p:grpSpPr>
        <p:sp>
          <p:nvSpPr>
            <p:cNvPr id="16" name="圆角矩形 24">
              <a:extLst>
                <a:ext uri="{FF2B5EF4-FFF2-40B4-BE49-F238E27FC236}">
                  <a16:creationId xmlns:a16="http://schemas.microsoft.com/office/drawing/2014/main" id="{8A26C9C6-6409-3A4B-919D-F490FF3FC0DD}"/>
                </a:ext>
              </a:extLst>
            </p:cNvPr>
            <p:cNvSpPr/>
            <p:nvPr/>
          </p:nvSpPr>
          <p:spPr>
            <a:xfrm>
              <a:off x="1873170" y="4093501"/>
              <a:ext cx="2088956" cy="5895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F7D765-07A7-AF45-9D11-EB351F70DA40}"/>
                </a:ext>
              </a:extLst>
            </p:cNvPr>
            <p:cNvSpPr txBox="1"/>
            <p:nvPr/>
          </p:nvSpPr>
          <p:spPr>
            <a:xfrm>
              <a:off x="2058960" y="4192090"/>
              <a:ext cx="171737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pic>
        <p:nvPicPr>
          <p:cNvPr id="19" name="图片占位符 18" descr="建筑外的树&#10;&#10;描述已自动生成">
            <a:extLst>
              <a:ext uri="{FF2B5EF4-FFF2-40B4-BE49-F238E27FC236}">
                <a16:creationId xmlns:a16="http://schemas.microsoft.com/office/drawing/2014/main" id="{596B57F6-2DA9-3942-BD93-C710F6C950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碗里有一些绿色植物&#10;&#10;描述已自动生成">
            <a:extLst>
              <a:ext uri="{FF2B5EF4-FFF2-40B4-BE49-F238E27FC236}">
                <a16:creationId xmlns:a16="http://schemas.microsoft.com/office/drawing/2014/main" id="{72118A05-79F6-9748-8FE4-EF0D206FAA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00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2FA249-5B01-4F63-9719-19DBED5762E7}"/>
              </a:ext>
            </a:extLst>
          </p:cNvPr>
          <p:cNvGrpSpPr/>
          <p:nvPr/>
        </p:nvGrpSpPr>
        <p:grpSpPr>
          <a:xfrm>
            <a:off x="1369043" y="2374070"/>
            <a:ext cx="1277449" cy="1047561"/>
            <a:chOff x="1292843" y="2052005"/>
            <a:chExt cx="1277449" cy="1047561"/>
          </a:xfrm>
        </p:grpSpPr>
        <p:cxnSp>
          <p:nvCxnSpPr>
            <p:cNvPr id="3" name="Straight Connector 314">
              <a:extLst>
                <a:ext uri="{FF2B5EF4-FFF2-40B4-BE49-F238E27FC236}">
                  <a16:creationId xmlns:a16="http://schemas.microsoft.com/office/drawing/2014/main" id="{876CF410-BDA1-4D15-BF6F-EF14333BB8AF}"/>
                </a:ext>
              </a:extLst>
            </p:cNvPr>
            <p:cNvCxnSpPr/>
            <p:nvPr/>
          </p:nvCxnSpPr>
          <p:spPr>
            <a:xfrm>
              <a:off x="1292843" y="2575785"/>
              <a:ext cx="12774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42">
              <a:extLst>
                <a:ext uri="{FF2B5EF4-FFF2-40B4-BE49-F238E27FC236}">
                  <a16:creationId xmlns:a16="http://schemas.microsoft.com/office/drawing/2014/main" id="{E71EE6E6-98B6-4DDD-9C2C-28A731B975F2}"/>
                </a:ext>
              </a:extLst>
            </p:cNvPr>
            <p:cNvCxnSpPr/>
            <p:nvPr/>
          </p:nvCxnSpPr>
          <p:spPr>
            <a:xfrm>
              <a:off x="2570292" y="2052005"/>
              <a:ext cx="0" cy="10475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D7F94D-9947-45E1-BBDC-36CEA39E1D23}"/>
              </a:ext>
            </a:extLst>
          </p:cNvPr>
          <p:cNvGrpSpPr/>
          <p:nvPr/>
        </p:nvGrpSpPr>
        <p:grpSpPr>
          <a:xfrm>
            <a:off x="1369043" y="4336849"/>
            <a:ext cx="1277449" cy="1047561"/>
            <a:chOff x="1292843" y="4014784"/>
            <a:chExt cx="1277449" cy="1047561"/>
          </a:xfrm>
        </p:grpSpPr>
        <p:cxnSp>
          <p:nvCxnSpPr>
            <p:cNvPr id="6" name="Straight Connector 367">
              <a:extLst>
                <a:ext uri="{FF2B5EF4-FFF2-40B4-BE49-F238E27FC236}">
                  <a16:creationId xmlns:a16="http://schemas.microsoft.com/office/drawing/2014/main" id="{AA216398-0C61-4905-8767-8AD64383FFF9}"/>
                </a:ext>
              </a:extLst>
            </p:cNvPr>
            <p:cNvCxnSpPr/>
            <p:nvPr/>
          </p:nvCxnSpPr>
          <p:spPr>
            <a:xfrm>
              <a:off x="1292843" y="4538564"/>
              <a:ext cx="12774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68">
              <a:extLst>
                <a:ext uri="{FF2B5EF4-FFF2-40B4-BE49-F238E27FC236}">
                  <a16:creationId xmlns:a16="http://schemas.microsoft.com/office/drawing/2014/main" id="{97A4ADEC-B5FA-4E48-958C-D153DE7B29D9}"/>
                </a:ext>
              </a:extLst>
            </p:cNvPr>
            <p:cNvCxnSpPr/>
            <p:nvPr/>
          </p:nvCxnSpPr>
          <p:spPr>
            <a:xfrm>
              <a:off x="2570292" y="4014784"/>
              <a:ext cx="0" cy="10475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2ED18D-F9A1-4DDE-BD42-18321DD52B58}"/>
              </a:ext>
            </a:extLst>
          </p:cNvPr>
          <p:cNvGrpSpPr/>
          <p:nvPr/>
        </p:nvGrpSpPr>
        <p:grpSpPr>
          <a:xfrm>
            <a:off x="6964465" y="2374070"/>
            <a:ext cx="1277449" cy="1047561"/>
            <a:chOff x="6888265" y="2052005"/>
            <a:chExt cx="1277449" cy="1047561"/>
          </a:xfrm>
        </p:grpSpPr>
        <p:cxnSp>
          <p:nvCxnSpPr>
            <p:cNvPr id="9" name="Straight Connector 374">
              <a:extLst>
                <a:ext uri="{FF2B5EF4-FFF2-40B4-BE49-F238E27FC236}">
                  <a16:creationId xmlns:a16="http://schemas.microsoft.com/office/drawing/2014/main" id="{62DDED89-A10A-4F68-A1F4-07051B2AEACB}"/>
                </a:ext>
              </a:extLst>
            </p:cNvPr>
            <p:cNvCxnSpPr/>
            <p:nvPr/>
          </p:nvCxnSpPr>
          <p:spPr>
            <a:xfrm>
              <a:off x="6888265" y="2575785"/>
              <a:ext cx="12774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75">
              <a:extLst>
                <a:ext uri="{FF2B5EF4-FFF2-40B4-BE49-F238E27FC236}">
                  <a16:creationId xmlns:a16="http://schemas.microsoft.com/office/drawing/2014/main" id="{210FBEAE-46E7-4E51-95BB-77D782A60DE9}"/>
                </a:ext>
              </a:extLst>
            </p:cNvPr>
            <p:cNvCxnSpPr/>
            <p:nvPr/>
          </p:nvCxnSpPr>
          <p:spPr>
            <a:xfrm>
              <a:off x="8165714" y="2052005"/>
              <a:ext cx="0" cy="10475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3165BF-DC76-4D94-90AD-151702A6BC30}"/>
              </a:ext>
            </a:extLst>
          </p:cNvPr>
          <p:cNvGrpSpPr/>
          <p:nvPr/>
        </p:nvGrpSpPr>
        <p:grpSpPr>
          <a:xfrm>
            <a:off x="6964465" y="4336849"/>
            <a:ext cx="1277449" cy="1047561"/>
            <a:chOff x="6888265" y="4014784"/>
            <a:chExt cx="1277449" cy="1047561"/>
          </a:xfrm>
        </p:grpSpPr>
        <p:cxnSp>
          <p:nvCxnSpPr>
            <p:cNvPr id="12" name="Straight Connector 381">
              <a:extLst>
                <a:ext uri="{FF2B5EF4-FFF2-40B4-BE49-F238E27FC236}">
                  <a16:creationId xmlns:a16="http://schemas.microsoft.com/office/drawing/2014/main" id="{17D18200-4C69-49B1-8656-06C87A51FBCE}"/>
                </a:ext>
              </a:extLst>
            </p:cNvPr>
            <p:cNvCxnSpPr/>
            <p:nvPr/>
          </p:nvCxnSpPr>
          <p:spPr>
            <a:xfrm>
              <a:off x="6888265" y="4538564"/>
              <a:ext cx="12774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82">
              <a:extLst>
                <a:ext uri="{FF2B5EF4-FFF2-40B4-BE49-F238E27FC236}">
                  <a16:creationId xmlns:a16="http://schemas.microsoft.com/office/drawing/2014/main" id="{8FEF5259-ADBE-4053-AFEA-846BAB14F9D7}"/>
                </a:ext>
              </a:extLst>
            </p:cNvPr>
            <p:cNvCxnSpPr/>
            <p:nvPr/>
          </p:nvCxnSpPr>
          <p:spPr>
            <a:xfrm>
              <a:off x="8165714" y="4014784"/>
              <a:ext cx="0" cy="10475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0672B43-4F87-418B-A005-012EEC505A6A}"/>
              </a:ext>
            </a:extLst>
          </p:cNvPr>
          <p:cNvGrpSpPr/>
          <p:nvPr/>
        </p:nvGrpSpPr>
        <p:grpSpPr>
          <a:xfrm>
            <a:off x="6587528" y="4282825"/>
            <a:ext cx="1197600" cy="1153910"/>
            <a:chOff x="6511328" y="3960760"/>
            <a:chExt cx="1197600" cy="1153910"/>
          </a:xfrm>
        </p:grpSpPr>
        <p:grpSp>
          <p:nvGrpSpPr>
            <p:cNvPr id="15" name="Group 383">
              <a:extLst>
                <a:ext uri="{FF2B5EF4-FFF2-40B4-BE49-F238E27FC236}">
                  <a16:creationId xmlns:a16="http://schemas.microsoft.com/office/drawing/2014/main" id="{3202F9BD-A084-4F5C-A9DA-D7B6600F2D3F}"/>
                </a:ext>
              </a:extLst>
            </p:cNvPr>
            <p:cNvGrpSpPr/>
            <p:nvPr/>
          </p:nvGrpSpPr>
          <p:grpSpPr>
            <a:xfrm>
              <a:off x="6511328" y="3960760"/>
              <a:ext cx="1197600" cy="1153910"/>
              <a:chOff x="785422" y="1990454"/>
              <a:chExt cx="1250743" cy="1205114"/>
            </a:xfrm>
          </p:grpSpPr>
          <p:sp>
            <p:nvSpPr>
              <p:cNvPr id="17" name="Oval 385">
                <a:extLst>
                  <a:ext uri="{FF2B5EF4-FFF2-40B4-BE49-F238E27FC236}">
                    <a16:creationId xmlns:a16="http://schemas.microsoft.com/office/drawing/2014/main" id="{8D43616C-DC0B-4F55-8E62-C3C0302348AD}"/>
                  </a:ext>
                </a:extLst>
              </p:cNvPr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24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86">
                <a:extLst>
                  <a:ext uri="{FF2B5EF4-FFF2-40B4-BE49-F238E27FC236}">
                    <a16:creationId xmlns:a16="http://schemas.microsoft.com/office/drawing/2014/main" id="{593CA17C-F667-4F5B-8C70-0D556710154A}"/>
                  </a:ext>
                </a:extLst>
              </p:cNvPr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rgbClr val="9B2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984E5908-8BFC-4B8F-A2BE-DC935D2F4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513" y="4317704"/>
              <a:ext cx="481551" cy="481551"/>
            </a:xfrm>
            <a:custGeom>
              <a:avLst/>
              <a:gdLst>
                <a:gd name="T0" fmla="*/ 1074 w 1152"/>
                <a:gd name="T1" fmla="*/ 523 h 1152"/>
                <a:gd name="T2" fmla="*/ 1051 w 1152"/>
                <a:gd name="T3" fmla="*/ 539 h 1152"/>
                <a:gd name="T4" fmla="*/ 936 w 1152"/>
                <a:gd name="T5" fmla="*/ 288 h 1152"/>
                <a:gd name="T6" fmla="*/ 964 w 1152"/>
                <a:gd name="T7" fmla="*/ 302 h 1152"/>
                <a:gd name="T8" fmla="*/ 1080 w 1152"/>
                <a:gd name="T9" fmla="*/ 462 h 1152"/>
                <a:gd name="T10" fmla="*/ 756 w 1152"/>
                <a:gd name="T11" fmla="*/ 1080 h 1152"/>
                <a:gd name="T12" fmla="*/ 750 w 1152"/>
                <a:gd name="T13" fmla="*/ 699 h 1152"/>
                <a:gd name="T14" fmla="*/ 727 w 1152"/>
                <a:gd name="T15" fmla="*/ 684 h 1152"/>
                <a:gd name="T16" fmla="*/ 436 w 1152"/>
                <a:gd name="T17" fmla="*/ 687 h 1152"/>
                <a:gd name="T18" fmla="*/ 417 w 1152"/>
                <a:gd name="T19" fmla="*/ 706 h 1152"/>
                <a:gd name="T20" fmla="*/ 180 w 1152"/>
                <a:gd name="T21" fmla="*/ 1080 h 1152"/>
                <a:gd name="T22" fmla="*/ 720 w 1152"/>
                <a:gd name="T23" fmla="*/ 1080 h 1152"/>
                <a:gd name="T24" fmla="*/ 720 w 1152"/>
                <a:gd name="T25" fmla="*/ 1080 h 1152"/>
                <a:gd name="T26" fmla="*/ 73 w 1152"/>
                <a:gd name="T27" fmla="*/ 456 h 1152"/>
                <a:gd name="T28" fmla="*/ 193 w 1152"/>
                <a:gd name="T29" fmla="*/ 296 h 1152"/>
                <a:gd name="T30" fmla="*/ 319 w 1152"/>
                <a:gd name="T31" fmla="*/ 288 h 1152"/>
                <a:gd name="T32" fmla="*/ 94 w 1152"/>
                <a:gd name="T33" fmla="*/ 536 h 1152"/>
                <a:gd name="T34" fmla="*/ 75 w 1152"/>
                <a:gd name="T35" fmla="*/ 518 h 1152"/>
                <a:gd name="T36" fmla="*/ 792 w 1152"/>
                <a:gd name="T37" fmla="*/ 288 h 1152"/>
                <a:gd name="T38" fmla="*/ 594 w 1152"/>
                <a:gd name="T39" fmla="*/ 288 h 1152"/>
                <a:gd name="T40" fmla="*/ 594 w 1152"/>
                <a:gd name="T41" fmla="*/ 288 h 1152"/>
                <a:gd name="T42" fmla="*/ 404 w 1152"/>
                <a:gd name="T43" fmla="*/ 540 h 1152"/>
                <a:gd name="T44" fmla="*/ 360 w 1152"/>
                <a:gd name="T45" fmla="*/ 288 h 1152"/>
                <a:gd name="T46" fmla="*/ 936 w 1152"/>
                <a:gd name="T47" fmla="*/ 216 h 1152"/>
                <a:gd name="T48" fmla="*/ 1131 w 1152"/>
                <a:gd name="T49" fmla="*/ 402 h 1152"/>
                <a:gd name="T50" fmla="*/ 1008 w 1152"/>
                <a:gd name="T51" fmla="*/ 72 h 1152"/>
                <a:gd name="T52" fmla="*/ 1002 w 1152"/>
                <a:gd name="T53" fmla="*/ 44 h 1152"/>
                <a:gd name="T54" fmla="*/ 987 w 1152"/>
                <a:gd name="T55" fmla="*/ 21 h 1152"/>
                <a:gd name="T56" fmla="*/ 964 w 1152"/>
                <a:gd name="T57" fmla="*/ 5 h 1152"/>
                <a:gd name="T58" fmla="*/ 936 w 1152"/>
                <a:gd name="T59" fmla="*/ 0 h 1152"/>
                <a:gd name="T60" fmla="*/ 194 w 1152"/>
                <a:gd name="T61" fmla="*/ 3 h 1152"/>
                <a:gd name="T62" fmla="*/ 171 w 1152"/>
                <a:gd name="T63" fmla="*/ 16 h 1152"/>
                <a:gd name="T64" fmla="*/ 152 w 1152"/>
                <a:gd name="T65" fmla="*/ 37 h 1152"/>
                <a:gd name="T66" fmla="*/ 145 w 1152"/>
                <a:gd name="T67" fmla="*/ 64 h 1152"/>
                <a:gd name="T68" fmla="*/ 130 w 1152"/>
                <a:gd name="T69" fmla="*/ 259 h 1152"/>
                <a:gd name="T70" fmla="*/ 9 w 1152"/>
                <a:gd name="T71" fmla="*/ 425 h 1152"/>
                <a:gd name="T72" fmla="*/ 0 w 1152"/>
                <a:gd name="T73" fmla="*/ 459 h 1152"/>
                <a:gd name="T74" fmla="*/ 2 w 1152"/>
                <a:gd name="T75" fmla="*/ 526 h 1152"/>
                <a:gd name="T76" fmla="*/ 18 w 1152"/>
                <a:gd name="T77" fmla="*/ 564 h 1152"/>
                <a:gd name="T78" fmla="*/ 48 w 1152"/>
                <a:gd name="T79" fmla="*/ 594 h 1152"/>
                <a:gd name="T80" fmla="*/ 86 w 1152"/>
                <a:gd name="T81" fmla="*/ 610 h 1152"/>
                <a:gd name="T82" fmla="*/ 108 w 1152"/>
                <a:gd name="T83" fmla="*/ 1087 h 1152"/>
                <a:gd name="T84" fmla="*/ 117 w 1152"/>
                <a:gd name="T85" fmla="*/ 1114 h 1152"/>
                <a:gd name="T86" fmla="*/ 134 w 1152"/>
                <a:gd name="T87" fmla="*/ 1135 h 1152"/>
                <a:gd name="T88" fmla="*/ 159 w 1152"/>
                <a:gd name="T89" fmla="*/ 1149 h 1152"/>
                <a:gd name="T90" fmla="*/ 972 w 1152"/>
                <a:gd name="T91" fmla="*/ 1152 h 1152"/>
                <a:gd name="T92" fmla="*/ 1000 w 1152"/>
                <a:gd name="T93" fmla="*/ 1146 h 1152"/>
                <a:gd name="T94" fmla="*/ 1023 w 1152"/>
                <a:gd name="T95" fmla="*/ 1130 h 1152"/>
                <a:gd name="T96" fmla="*/ 1038 w 1152"/>
                <a:gd name="T97" fmla="*/ 1108 h 1152"/>
                <a:gd name="T98" fmla="*/ 1044 w 1152"/>
                <a:gd name="T99" fmla="*/ 1080 h 1152"/>
                <a:gd name="T100" fmla="*/ 1076 w 1152"/>
                <a:gd name="T101" fmla="*/ 607 h 1152"/>
                <a:gd name="T102" fmla="*/ 1112 w 1152"/>
                <a:gd name="T103" fmla="*/ 587 h 1152"/>
                <a:gd name="T104" fmla="*/ 1139 w 1152"/>
                <a:gd name="T105" fmla="*/ 555 h 1152"/>
                <a:gd name="T106" fmla="*/ 1151 w 1152"/>
                <a:gd name="T107" fmla="*/ 515 h 1152"/>
                <a:gd name="T108" fmla="*/ 1150 w 1152"/>
                <a:gd name="T109" fmla="*/ 450 h 1152"/>
                <a:gd name="T110" fmla="*/ 1139 w 1152"/>
                <a:gd name="T111" fmla="*/ 41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80" y="504"/>
                  </a:moveTo>
                  <a:lnTo>
                    <a:pt x="1079" y="510"/>
                  </a:lnTo>
                  <a:lnTo>
                    <a:pt x="1077" y="518"/>
                  </a:lnTo>
                  <a:lnTo>
                    <a:pt x="1074" y="523"/>
                  </a:lnTo>
                  <a:lnTo>
                    <a:pt x="1069" y="529"/>
                  </a:lnTo>
                  <a:lnTo>
                    <a:pt x="1064" y="533"/>
                  </a:lnTo>
                  <a:lnTo>
                    <a:pt x="1058" y="536"/>
                  </a:lnTo>
                  <a:lnTo>
                    <a:pt x="1051" y="539"/>
                  </a:lnTo>
                  <a:lnTo>
                    <a:pt x="1044" y="540"/>
                  </a:lnTo>
                  <a:lnTo>
                    <a:pt x="977" y="540"/>
                  </a:lnTo>
                  <a:lnTo>
                    <a:pt x="834" y="288"/>
                  </a:lnTo>
                  <a:lnTo>
                    <a:pt x="936" y="288"/>
                  </a:lnTo>
                  <a:lnTo>
                    <a:pt x="944" y="289"/>
                  </a:lnTo>
                  <a:lnTo>
                    <a:pt x="953" y="291"/>
                  </a:lnTo>
                  <a:lnTo>
                    <a:pt x="959" y="296"/>
                  </a:lnTo>
                  <a:lnTo>
                    <a:pt x="964" y="302"/>
                  </a:lnTo>
                  <a:lnTo>
                    <a:pt x="1072" y="446"/>
                  </a:lnTo>
                  <a:lnTo>
                    <a:pt x="1076" y="451"/>
                  </a:lnTo>
                  <a:lnTo>
                    <a:pt x="1078" y="456"/>
                  </a:lnTo>
                  <a:lnTo>
                    <a:pt x="1080" y="462"/>
                  </a:lnTo>
                  <a:lnTo>
                    <a:pt x="1080" y="467"/>
                  </a:lnTo>
                  <a:lnTo>
                    <a:pt x="1080" y="504"/>
                  </a:lnTo>
                  <a:close/>
                  <a:moveTo>
                    <a:pt x="972" y="1080"/>
                  </a:moveTo>
                  <a:lnTo>
                    <a:pt x="756" y="1080"/>
                  </a:lnTo>
                  <a:lnTo>
                    <a:pt x="756" y="720"/>
                  </a:lnTo>
                  <a:lnTo>
                    <a:pt x="755" y="712"/>
                  </a:lnTo>
                  <a:lnTo>
                    <a:pt x="753" y="706"/>
                  </a:lnTo>
                  <a:lnTo>
                    <a:pt x="750" y="699"/>
                  </a:lnTo>
                  <a:lnTo>
                    <a:pt x="745" y="694"/>
                  </a:lnTo>
                  <a:lnTo>
                    <a:pt x="740" y="690"/>
                  </a:lnTo>
                  <a:lnTo>
                    <a:pt x="734" y="687"/>
                  </a:lnTo>
                  <a:lnTo>
                    <a:pt x="727" y="684"/>
                  </a:lnTo>
                  <a:lnTo>
                    <a:pt x="720" y="683"/>
                  </a:lnTo>
                  <a:lnTo>
                    <a:pt x="450" y="683"/>
                  </a:lnTo>
                  <a:lnTo>
                    <a:pt x="443" y="684"/>
                  </a:lnTo>
                  <a:lnTo>
                    <a:pt x="436" y="687"/>
                  </a:lnTo>
                  <a:lnTo>
                    <a:pt x="430" y="690"/>
                  </a:lnTo>
                  <a:lnTo>
                    <a:pt x="424" y="694"/>
                  </a:lnTo>
                  <a:lnTo>
                    <a:pt x="420" y="699"/>
                  </a:lnTo>
                  <a:lnTo>
                    <a:pt x="417" y="706"/>
                  </a:lnTo>
                  <a:lnTo>
                    <a:pt x="415" y="712"/>
                  </a:lnTo>
                  <a:lnTo>
                    <a:pt x="414" y="720"/>
                  </a:lnTo>
                  <a:lnTo>
                    <a:pt x="414" y="1080"/>
                  </a:lnTo>
                  <a:lnTo>
                    <a:pt x="180" y="1080"/>
                  </a:lnTo>
                  <a:lnTo>
                    <a:pt x="180" y="612"/>
                  </a:lnTo>
                  <a:lnTo>
                    <a:pt x="972" y="612"/>
                  </a:lnTo>
                  <a:lnTo>
                    <a:pt x="972" y="1080"/>
                  </a:lnTo>
                  <a:close/>
                  <a:moveTo>
                    <a:pt x="720" y="1080"/>
                  </a:moveTo>
                  <a:lnTo>
                    <a:pt x="450" y="1080"/>
                  </a:lnTo>
                  <a:lnTo>
                    <a:pt x="450" y="720"/>
                  </a:lnTo>
                  <a:lnTo>
                    <a:pt x="720" y="720"/>
                  </a:lnTo>
                  <a:lnTo>
                    <a:pt x="720" y="1080"/>
                  </a:lnTo>
                  <a:close/>
                  <a:moveTo>
                    <a:pt x="72" y="504"/>
                  </a:moveTo>
                  <a:lnTo>
                    <a:pt x="72" y="467"/>
                  </a:lnTo>
                  <a:lnTo>
                    <a:pt x="72" y="462"/>
                  </a:lnTo>
                  <a:lnTo>
                    <a:pt x="73" y="456"/>
                  </a:lnTo>
                  <a:lnTo>
                    <a:pt x="76" y="451"/>
                  </a:lnTo>
                  <a:lnTo>
                    <a:pt x="79" y="446"/>
                  </a:lnTo>
                  <a:lnTo>
                    <a:pt x="187" y="302"/>
                  </a:lnTo>
                  <a:lnTo>
                    <a:pt x="193" y="296"/>
                  </a:lnTo>
                  <a:lnTo>
                    <a:pt x="200" y="291"/>
                  </a:lnTo>
                  <a:lnTo>
                    <a:pt x="207" y="289"/>
                  </a:lnTo>
                  <a:lnTo>
                    <a:pt x="216" y="288"/>
                  </a:lnTo>
                  <a:lnTo>
                    <a:pt x="319" y="288"/>
                  </a:lnTo>
                  <a:lnTo>
                    <a:pt x="175" y="540"/>
                  </a:lnTo>
                  <a:lnTo>
                    <a:pt x="108" y="540"/>
                  </a:lnTo>
                  <a:lnTo>
                    <a:pt x="100" y="539"/>
                  </a:lnTo>
                  <a:lnTo>
                    <a:pt x="94" y="536"/>
                  </a:lnTo>
                  <a:lnTo>
                    <a:pt x="87" y="533"/>
                  </a:lnTo>
                  <a:lnTo>
                    <a:pt x="82" y="529"/>
                  </a:lnTo>
                  <a:lnTo>
                    <a:pt x="78" y="523"/>
                  </a:lnTo>
                  <a:lnTo>
                    <a:pt x="75" y="518"/>
                  </a:lnTo>
                  <a:lnTo>
                    <a:pt x="72" y="510"/>
                  </a:lnTo>
                  <a:lnTo>
                    <a:pt x="72" y="504"/>
                  </a:lnTo>
                  <a:close/>
                  <a:moveTo>
                    <a:pt x="713" y="288"/>
                  </a:moveTo>
                  <a:lnTo>
                    <a:pt x="792" y="288"/>
                  </a:lnTo>
                  <a:lnTo>
                    <a:pt x="935" y="540"/>
                  </a:lnTo>
                  <a:lnTo>
                    <a:pt x="785" y="540"/>
                  </a:lnTo>
                  <a:lnTo>
                    <a:pt x="713" y="288"/>
                  </a:lnTo>
                  <a:close/>
                  <a:moveTo>
                    <a:pt x="594" y="288"/>
                  </a:moveTo>
                  <a:lnTo>
                    <a:pt x="675" y="288"/>
                  </a:lnTo>
                  <a:lnTo>
                    <a:pt x="747" y="540"/>
                  </a:lnTo>
                  <a:lnTo>
                    <a:pt x="594" y="540"/>
                  </a:lnTo>
                  <a:lnTo>
                    <a:pt x="594" y="288"/>
                  </a:lnTo>
                  <a:close/>
                  <a:moveTo>
                    <a:pt x="476" y="288"/>
                  </a:moveTo>
                  <a:lnTo>
                    <a:pt x="558" y="288"/>
                  </a:lnTo>
                  <a:lnTo>
                    <a:pt x="558" y="540"/>
                  </a:lnTo>
                  <a:lnTo>
                    <a:pt x="404" y="540"/>
                  </a:lnTo>
                  <a:lnTo>
                    <a:pt x="476" y="288"/>
                  </a:lnTo>
                  <a:close/>
                  <a:moveTo>
                    <a:pt x="367" y="540"/>
                  </a:moveTo>
                  <a:lnTo>
                    <a:pt x="216" y="540"/>
                  </a:lnTo>
                  <a:lnTo>
                    <a:pt x="360" y="288"/>
                  </a:lnTo>
                  <a:lnTo>
                    <a:pt x="438" y="288"/>
                  </a:lnTo>
                  <a:lnTo>
                    <a:pt x="367" y="540"/>
                  </a:lnTo>
                  <a:close/>
                  <a:moveTo>
                    <a:pt x="936" y="72"/>
                  </a:moveTo>
                  <a:lnTo>
                    <a:pt x="936" y="216"/>
                  </a:lnTo>
                  <a:lnTo>
                    <a:pt x="216" y="216"/>
                  </a:lnTo>
                  <a:lnTo>
                    <a:pt x="216" y="72"/>
                  </a:lnTo>
                  <a:lnTo>
                    <a:pt x="936" y="72"/>
                  </a:lnTo>
                  <a:close/>
                  <a:moveTo>
                    <a:pt x="1131" y="402"/>
                  </a:moveTo>
                  <a:lnTo>
                    <a:pt x="1023" y="259"/>
                  </a:lnTo>
                  <a:lnTo>
                    <a:pt x="1015" y="251"/>
                  </a:lnTo>
                  <a:lnTo>
                    <a:pt x="1008" y="244"/>
                  </a:lnTo>
                  <a:lnTo>
                    <a:pt x="1008" y="72"/>
                  </a:lnTo>
                  <a:lnTo>
                    <a:pt x="1008" y="64"/>
                  </a:lnTo>
                  <a:lnTo>
                    <a:pt x="1007" y="57"/>
                  </a:lnTo>
                  <a:lnTo>
                    <a:pt x="1004" y="50"/>
                  </a:lnTo>
                  <a:lnTo>
                    <a:pt x="1002" y="44"/>
                  </a:lnTo>
                  <a:lnTo>
                    <a:pt x="999" y="37"/>
                  </a:lnTo>
                  <a:lnTo>
                    <a:pt x="996" y="31"/>
                  </a:lnTo>
                  <a:lnTo>
                    <a:pt x="991" y="26"/>
                  </a:lnTo>
                  <a:lnTo>
                    <a:pt x="987" y="21"/>
                  </a:lnTo>
                  <a:lnTo>
                    <a:pt x="982" y="16"/>
                  </a:lnTo>
                  <a:lnTo>
                    <a:pt x="976" y="12"/>
                  </a:lnTo>
                  <a:lnTo>
                    <a:pt x="970" y="8"/>
                  </a:lnTo>
                  <a:lnTo>
                    <a:pt x="964" y="5"/>
                  </a:lnTo>
                  <a:lnTo>
                    <a:pt x="957" y="3"/>
                  </a:lnTo>
                  <a:lnTo>
                    <a:pt x="950" y="1"/>
                  </a:lnTo>
                  <a:lnTo>
                    <a:pt x="943" y="0"/>
                  </a:lnTo>
                  <a:lnTo>
                    <a:pt x="936" y="0"/>
                  </a:lnTo>
                  <a:lnTo>
                    <a:pt x="216" y="0"/>
                  </a:lnTo>
                  <a:lnTo>
                    <a:pt x="208" y="0"/>
                  </a:lnTo>
                  <a:lnTo>
                    <a:pt x="202" y="1"/>
                  </a:lnTo>
                  <a:lnTo>
                    <a:pt x="194" y="3"/>
                  </a:lnTo>
                  <a:lnTo>
                    <a:pt x="188" y="5"/>
                  </a:lnTo>
                  <a:lnTo>
                    <a:pt x="181" y="8"/>
                  </a:lnTo>
                  <a:lnTo>
                    <a:pt x="176" y="12"/>
                  </a:lnTo>
                  <a:lnTo>
                    <a:pt x="171" y="16"/>
                  </a:lnTo>
                  <a:lnTo>
                    <a:pt x="165" y="21"/>
                  </a:lnTo>
                  <a:lnTo>
                    <a:pt x="161" y="26"/>
                  </a:lnTo>
                  <a:lnTo>
                    <a:pt x="157" y="31"/>
                  </a:lnTo>
                  <a:lnTo>
                    <a:pt x="152" y="37"/>
                  </a:lnTo>
                  <a:lnTo>
                    <a:pt x="150" y="44"/>
                  </a:lnTo>
                  <a:lnTo>
                    <a:pt x="147" y="50"/>
                  </a:lnTo>
                  <a:lnTo>
                    <a:pt x="146" y="57"/>
                  </a:lnTo>
                  <a:lnTo>
                    <a:pt x="145" y="64"/>
                  </a:lnTo>
                  <a:lnTo>
                    <a:pt x="144" y="72"/>
                  </a:lnTo>
                  <a:lnTo>
                    <a:pt x="144" y="244"/>
                  </a:lnTo>
                  <a:lnTo>
                    <a:pt x="136" y="251"/>
                  </a:lnTo>
                  <a:lnTo>
                    <a:pt x="130" y="259"/>
                  </a:lnTo>
                  <a:lnTo>
                    <a:pt x="22" y="402"/>
                  </a:lnTo>
                  <a:lnTo>
                    <a:pt x="16" y="410"/>
                  </a:lnTo>
                  <a:lnTo>
                    <a:pt x="12" y="418"/>
                  </a:lnTo>
                  <a:lnTo>
                    <a:pt x="9" y="425"/>
                  </a:lnTo>
                  <a:lnTo>
                    <a:pt x="5" y="434"/>
                  </a:lnTo>
                  <a:lnTo>
                    <a:pt x="3" y="441"/>
                  </a:lnTo>
                  <a:lnTo>
                    <a:pt x="1" y="450"/>
                  </a:lnTo>
                  <a:lnTo>
                    <a:pt x="0" y="459"/>
                  </a:lnTo>
                  <a:lnTo>
                    <a:pt x="0" y="467"/>
                  </a:lnTo>
                  <a:lnTo>
                    <a:pt x="0" y="504"/>
                  </a:lnTo>
                  <a:lnTo>
                    <a:pt x="1" y="515"/>
                  </a:lnTo>
                  <a:lnTo>
                    <a:pt x="2" y="526"/>
                  </a:lnTo>
                  <a:lnTo>
                    <a:pt x="5" y="535"/>
                  </a:lnTo>
                  <a:lnTo>
                    <a:pt x="9" y="546"/>
                  </a:lnTo>
                  <a:lnTo>
                    <a:pt x="13" y="555"/>
                  </a:lnTo>
                  <a:lnTo>
                    <a:pt x="18" y="564"/>
                  </a:lnTo>
                  <a:lnTo>
                    <a:pt x="25" y="572"/>
                  </a:lnTo>
                  <a:lnTo>
                    <a:pt x="31" y="580"/>
                  </a:lnTo>
                  <a:lnTo>
                    <a:pt x="39" y="587"/>
                  </a:lnTo>
                  <a:lnTo>
                    <a:pt x="48" y="594"/>
                  </a:lnTo>
                  <a:lnTo>
                    <a:pt x="56" y="599"/>
                  </a:lnTo>
                  <a:lnTo>
                    <a:pt x="66" y="603"/>
                  </a:lnTo>
                  <a:lnTo>
                    <a:pt x="76" y="607"/>
                  </a:lnTo>
                  <a:lnTo>
                    <a:pt x="86" y="610"/>
                  </a:lnTo>
                  <a:lnTo>
                    <a:pt x="97" y="611"/>
                  </a:lnTo>
                  <a:lnTo>
                    <a:pt x="108" y="612"/>
                  </a:lnTo>
                  <a:lnTo>
                    <a:pt x="108" y="1080"/>
                  </a:lnTo>
                  <a:lnTo>
                    <a:pt x="108" y="1087"/>
                  </a:lnTo>
                  <a:lnTo>
                    <a:pt x="109" y="1094"/>
                  </a:lnTo>
                  <a:lnTo>
                    <a:pt x="111" y="1101"/>
                  </a:lnTo>
                  <a:lnTo>
                    <a:pt x="113" y="1108"/>
                  </a:lnTo>
                  <a:lnTo>
                    <a:pt x="117" y="1114"/>
                  </a:lnTo>
                  <a:lnTo>
                    <a:pt x="120" y="1120"/>
                  </a:lnTo>
                  <a:lnTo>
                    <a:pt x="124" y="1125"/>
                  </a:lnTo>
                  <a:lnTo>
                    <a:pt x="130" y="1130"/>
                  </a:lnTo>
                  <a:lnTo>
                    <a:pt x="134" y="1135"/>
                  </a:lnTo>
                  <a:lnTo>
                    <a:pt x="139" y="1139"/>
                  </a:lnTo>
                  <a:lnTo>
                    <a:pt x="146" y="1143"/>
                  </a:lnTo>
                  <a:lnTo>
                    <a:pt x="152" y="1146"/>
                  </a:lnTo>
                  <a:lnTo>
                    <a:pt x="159" y="1149"/>
                  </a:lnTo>
                  <a:lnTo>
                    <a:pt x="165" y="1150"/>
                  </a:lnTo>
                  <a:lnTo>
                    <a:pt x="173" y="1151"/>
                  </a:lnTo>
                  <a:lnTo>
                    <a:pt x="180" y="1152"/>
                  </a:lnTo>
                  <a:lnTo>
                    <a:pt x="972" y="1152"/>
                  </a:lnTo>
                  <a:lnTo>
                    <a:pt x="980" y="1151"/>
                  </a:lnTo>
                  <a:lnTo>
                    <a:pt x="986" y="1150"/>
                  </a:lnTo>
                  <a:lnTo>
                    <a:pt x="994" y="1149"/>
                  </a:lnTo>
                  <a:lnTo>
                    <a:pt x="1000" y="1146"/>
                  </a:lnTo>
                  <a:lnTo>
                    <a:pt x="1007" y="1143"/>
                  </a:lnTo>
                  <a:lnTo>
                    <a:pt x="1012" y="1139"/>
                  </a:lnTo>
                  <a:lnTo>
                    <a:pt x="1017" y="1135"/>
                  </a:lnTo>
                  <a:lnTo>
                    <a:pt x="1023" y="1130"/>
                  </a:lnTo>
                  <a:lnTo>
                    <a:pt x="1027" y="1125"/>
                  </a:lnTo>
                  <a:lnTo>
                    <a:pt x="1031" y="1120"/>
                  </a:lnTo>
                  <a:lnTo>
                    <a:pt x="1036" y="1114"/>
                  </a:lnTo>
                  <a:lnTo>
                    <a:pt x="1038" y="1108"/>
                  </a:lnTo>
                  <a:lnTo>
                    <a:pt x="1041" y="1101"/>
                  </a:lnTo>
                  <a:lnTo>
                    <a:pt x="1042" y="1094"/>
                  </a:lnTo>
                  <a:lnTo>
                    <a:pt x="1043" y="1087"/>
                  </a:lnTo>
                  <a:lnTo>
                    <a:pt x="1044" y="1080"/>
                  </a:lnTo>
                  <a:lnTo>
                    <a:pt x="1044" y="612"/>
                  </a:lnTo>
                  <a:lnTo>
                    <a:pt x="1055" y="611"/>
                  </a:lnTo>
                  <a:lnTo>
                    <a:pt x="1066" y="610"/>
                  </a:lnTo>
                  <a:lnTo>
                    <a:pt x="1076" y="607"/>
                  </a:lnTo>
                  <a:lnTo>
                    <a:pt x="1087" y="603"/>
                  </a:lnTo>
                  <a:lnTo>
                    <a:pt x="1095" y="599"/>
                  </a:lnTo>
                  <a:lnTo>
                    <a:pt x="1105" y="594"/>
                  </a:lnTo>
                  <a:lnTo>
                    <a:pt x="1112" y="587"/>
                  </a:lnTo>
                  <a:lnTo>
                    <a:pt x="1120" y="580"/>
                  </a:lnTo>
                  <a:lnTo>
                    <a:pt x="1128" y="572"/>
                  </a:lnTo>
                  <a:lnTo>
                    <a:pt x="1134" y="564"/>
                  </a:lnTo>
                  <a:lnTo>
                    <a:pt x="1139" y="555"/>
                  </a:lnTo>
                  <a:lnTo>
                    <a:pt x="1144" y="546"/>
                  </a:lnTo>
                  <a:lnTo>
                    <a:pt x="1147" y="535"/>
                  </a:lnTo>
                  <a:lnTo>
                    <a:pt x="1150" y="526"/>
                  </a:lnTo>
                  <a:lnTo>
                    <a:pt x="1151" y="515"/>
                  </a:lnTo>
                  <a:lnTo>
                    <a:pt x="1152" y="504"/>
                  </a:lnTo>
                  <a:lnTo>
                    <a:pt x="1152" y="467"/>
                  </a:lnTo>
                  <a:lnTo>
                    <a:pt x="1151" y="459"/>
                  </a:lnTo>
                  <a:lnTo>
                    <a:pt x="1150" y="450"/>
                  </a:lnTo>
                  <a:lnTo>
                    <a:pt x="1149" y="441"/>
                  </a:lnTo>
                  <a:lnTo>
                    <a:pt x="1146" y="434"/>
                  </a:lnTo>
                  <a:lnTo>
                    <a:pt x="1144" y="425"/>
                  </a:lnTo>
                  <a:lnTo>
                    <a:pt x="1139" y="418"/>
                  </a:lnTo>
                  <a:lnTo>
                    <a:pt x="1135" y="410"/>
                  </a:lnTo>
                  <a:lnTo>
                    <a:pt x="1131" y="4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15EA31-1769-43F5-A94F-AA0A20DAF4B7}"/>
              </a:ext>
            </a:extLst>
          </p:cNvPr>
          <p:cNvGrpSpPr/>
          <p:nvPr/>
        </p:nvGrpSpPr>
        <p:grpSpPr>
          <a:xfrm>
            <a:off x="6587528" y="2320046"/>
            <a:ext cx="1197600" cy="1153910"/>
            <a:chOff x="6511328" y="1997981"/>
            <a:chExt cx="1197600" cy="1153910"/>
          </a:xfrm>
        </p:grpSpPr>
        <p:grpSp>
          <p:nvGrpSpPr>
            <p:cNvPr id="20" name="Group 376">
              <a:extLst>
                <a:ext uri="{FF2B5EF4-FFF2-40B4-BE49-F238E27FC236}">
                  <a16:creationId xmlns:a16="http://schemas.microsoft.com/office/drawing/2014/main" id="{F02CA21F-C5E4-4FE1-AC62-463DE82F9E3A}"/>
                </a:ext>
              </a:extLst>
            </p:cNvPr>
            <p:cNvGrpSpPr/>
            <p:nvPr/>
          </p:nvGrpSpPr>
          <p:grpSpPr>
            <a:xfrm>
              <a:off x="6511328" y="1997981"/>
              <a:ext cx="1197600" cy="1153910"/>
              <a:chOff x="785422" y="1990454"/>
              <a:chExt cx="1250743" cy="1205114"/>
            </a:xfrm>
          </p:grpSpPr>
          <p:sp>
            <p:nvSpPr>
              <p:cNvPr id="25" name="Oval 378">
                <a:extLst>
                  <a:ext uri="{FF2B5EF4-FFF2-40B4-BE49-F238E27FC236}">
                    <a16:creationId xmlns:a16="http://schemas.microsoft.com/office/drawing/2014/main" id="{4D87A2D9-0EA6-4990-B509-87459E029B87}"/>
                  </a:ext>
                </a:extLst>
              </p:cNvPr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79">
                <a:extLst>
                  <a:ext uri="{FF2B5EF4-FFF2-40B4-BE49-F238E27FC236}">
                    <a16:creationId xmlns:a16="http://schemas.microsoft.com/office/drawing/2014/main" id="{B2FA5749-CADA-4FD9-8472-073262DAA4CC}"/>
                  </a:ext>
                </a:extLst>
              </p:cNvPr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rgbClr val="9B2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1812C1F6-4264-4565-B903-1B864F0508D3}"/>
                </a:ext>
              </a:extLst>
            </p:cNvPr>
            <p:cNvGrpSpPr/>
            <p:nvPr/>
          </p:nvGrpSpPr>
          <p:grpSpPr>
            <a:xfrm>
              <a:off x="6921707" y="2334158"/>
              <a:ext cx="331067" cy="481551"/>
              <a:chOff x="5549106" y="4582715"/>
              <a:chExt cx="314325" cy="457200"/>
            </a:xfrm>
            <a:solidFill>
              <a:schemeClr val="bg1"/>
            </a:solidFill>
          </p:grpSpPr>
          <p:sp>
            <p:nvSpPr>
              <p:cNvPr id="22" name="Freeform 98">
                <a:extLst>
                  <a:ext uri="{FF2B5EF4-FFF2-40B4-BE49-F238E27FC236}">
                    <a16:creationId xmlns:a16="http://schemas.microsoft.com/office/drawing/2014/main" id="{80E6D3EE-6E08-4B4E-923C-9C11B0687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9106" y="4582715"/>
                <a:ext cx="314325" cy="457200"/>
              </a:xfrm>
              <a:custGeom>
                <a:avLst/>
                <a:gdLst>
                  <a:gd name="T0" fmla="*/ 72 w 792"/>
                  <a:gd name="T1" fmla="*/ 180 h 1152"/>
                  <a:gd name="T2" fmla="*/ 72 w 792"/>
                  <a:gd name="T3" fmla="*/ 100 h 1152"/>
                  <a:gd name="T4" fmla="*/ 78 w 792"/>
                  <a:gd name="T5" fmla="*/ 87 h 1152"/>
                  <a:gd name="T6" fmla="*/ 87 w 792"/>
                  <a:gd name="T7" fmla="*/ 78 h 1152"/>
                  <a:gd name="T8" fmla="*/ 100 w 792"/>
                  <a:gd name="T9" fmla="*/ 72 h 1152"/>
                  <a:gd name="T10" fmla="*/ 684 w 792"/>
                  <a:gd name="T11" fmla="*/ 72 h 1152"/>
                  <a:gd name="T12" fmla="*/ 698 w 792"/>
                  <a:gd name="T13" fmla="*/ 75 h 1152"/>
                  <a:gd name="T14" fmla="*/ 710 w 792"/>
                  <a:gd name="T15" fmla="*/ 82 h 1152"/>
                  <a:gd name="T16" fmla="*/ 717 w 792"/>
                  <a:gd name="T17" fmla="*/ 94 h 1152"/>
                  <a:gd name="T18" fmla="*/ 720 w 792"/>
                  <a:gd name="T19" fmla="*/ 108 h 1152"/>
                  <a:gd name="T20" fmla="*/ 720 w 792"/>
                  <a:gd name="T21" fmla="*/ 935 h 1152"/>
                  <a:gd name="T22" fmla="*/ 72 w 792"/>
                  <a:gd name="T23" fmla="*/ 216 h 1152"/>
                  <a:gd name="T24" fmla="*/ 720 w 792"/>
                  <a:gd name="T25" fmla="*/ 935 h 1152"/>
                  <a:gd name="T26" fmla="*/ 719 w 792"/>
                  <a:gd name="T27" fmla="*/ 1051 h 1152"/>
                  <a:gd name="T28" fmla="*/ 714 w 792"/>
                  <a:gd name="T29" fmla="*/ 1064 h 1152"/>
                  <a:gd name="T30" fmla="*/ 704 w 792"/>
                  <a:gd name="T31" fmla="*/ 1074 h 1152"/>
                  <a:gd name="T32" fmla="*/ 691 w 792"/>
                  <a:gd name="T33" fmla="*/ 1079 h 1152"/>
                  <a:gd name="T34" fmla="*/ 108 w 792"/>
                  <a:gd name="T35" fmla="*/ 1080 h 1152"/>
                  <a:gd name="T36" fmla="*/ 94 w 792"/>
                  <a:gd name="T37" fmla="*/ 1077 h 1152"/>
                  <a:gd name="T38" fmla="*/ 82 w 792"/>
                  <a:gd name="T39" fmla="*/ 1069 h 1152"/>
                  <a:gd name="T40" fmla="*/ 74 w 792"/>
                  <a:gd name="T41" fmla="*/ 1058 h 1152"/>
                  <a:gd name="T42" fmla="*/ 72 w 792"/>
                  <a:gd name="T43" fmla="*/ 1044 h 1152"/>
                  <a:gd name="T44" fmla="*/ 720 w 792"/>
                  <a:gd name="T45" fmla="*/ 972 h 1152"/>
                  <a:gd name="T46" fmla="*/ 684 w 792"/>
                  <a:gd name="T47" fmla="*/ 0 h 1152"/>
                  <a:gd name="T48" fmla="*/ 97 w 792"/>
                  <a:gd name="T49" fmla="*/ 0 h 1152"/>
                  <a:gd name="T50" fmla="*/ 76 w 792"/>
                  <a:gd name="T51" fmla="*/ 4 h 1152"/>
                  <a:gd name="T52" fmla="*/ 56 w 792"/>
                  <a:gd name="T53" fmla="*/ 13 h 1152"/>
                  <a:gd name="T54" fmla="*/ 39 w 792"/>
                  <a:gd name="T55" fmla="*/ 25 h 1152"/>
                  <a:gd name="T56" fmla="*/ 25 w 792"/>
                  <a:gd name="T57" fmla="*/ 39 h 1152"/>
                  <a:gd name="T58" fmla="*/ 13 w 792"/>
                  <a:gd name="T59" fmla="*/ 56 h 1152"/>
                  <a:gd name="T60" fmla="*/ 5 w 792"/>
                  <a:gd name="T61" fmla="*/ 76 h 1152"/>
                  <a:gd name="T62" fmla="*/ 1 w 792"/>
                  <a:gd name="T63" fmla="*/ 97 h 1152"/>
                  <a:gd name="T64" fmla="*/ 0 w 792"/>
                  <a:gd name="T65" fmla="*/ 1044 h 1152"/>
                  <a:gd name="T66" fmla="*/ 2 w 792"/>
                  <a:gd name="T67" fmla="*/ 1066 h 1152"/>
                  <a:gd name="T68" fmla="*/ 9 w 792"/>
                  <a:gd name="T69" fmla="*/ 1085 h 1152"/>
                  <a:gd name="T70" fmla="*/ 18 w 792"/>
                  <a:gd name="T71" fmla="*/ 1104 h 1152"/>
                  <a:gd name="T72" fmla="*/ 31 w 792"/>
                  <a:gd name="T73" fmla="*/ 1120 h 1152"/>
                  <a:gd name="T74" fmla="*/ 47 w 792"/>
                  <a:gd name="T75" fmla="*/ 1133 h 1152"/>
                  <a:gd name="T76" fmla="*/ 66 w 792"/>
                  <a:gd name="T77" fmla="*/ 1144 h 1152"/>
                  <a:gd name="T78" fmla="*/ 86 w 792"/>
                  <a:gd name="T79" fmla="*/ 1150 h 1152"/>
                  <a:gd name="T80" fmla="*/ 108 w 792"/>
                  <a:gd name="T81" fmla="*/ 1152 h 1152"/>
                  <a:gd name="T82" fmla="*/ 696 w 792"/>
                  <a:gd name="T83" fmla="*/ 1151 h 1152"/>
                  <a:gd name="T84" fmla="*/ 716 w 792"/>
                  <a:gd name="T85" fmla="*/ 1147 h 1152"/>
                  <a:gd name="T86" fmla="*/ 735 w 792"/>
                  <a:gd name="T87" fmla="*/ 1138 h 1152"/>
                  <a:gd name="T88" fmla="*/ 753 w 792"/>
                  <a:gd name="T89" fmla="*/ 1128 h 1152"/>
                  <a:gd name="T90" fmla="*/ 767 w 792"/>
                  <a:gd name="T91" fmla="*/ 1112 h 1152"/>
                  <a:gd name="T92" fmla="*/ 779 w 792"/>
                  <a:gd name="T93" fmla="*/ 1095 h 1152"/>
                  <a:gd name="T94" fmla="*/ 787 w 792"/>
                  <a:gd name="T95" fmla="*/ 1076 h 1152"/>
                  <a:gd name="T96" fmla="*/ 792 w 792"/>
                  <a:gd name="T97" fmla="*/ 1055 h 1152"/>
                  <a:gd name="T98" fmla="*/ 792 w 792"/>
                  <a:gd name="T99" fmla="*/ 108 h 1152"/>
                  <a:gd name="T100" fmla="*/ 789 w 792"/>
                  <a:gd name="T101" fmla="*/ 86 h 1152"/>
                  <a:gd name="T102" fmla="*/ 783 w 792"/>
                  <a:gd name="T103" fmla="*/ 66 h 1152"/>
                  <a:gd name="T104" fmla="*/ 773 w 792"/>
                  <a:gd name="T105" fmla="*/ 48 h 1152"/>
                  <a:gd name="T106" fmla="*/ 760 w 792"/>
                  <a:gd name="T107" fmla="*/ 31 h 1152"/>
                  <a:gd name="T108" fmla="*/ 744 w 792"/>
                  <a:gd name="T109" fmla="*/ 18 h 1152"/>
                  <a:gd name="T110" fmla="*/ 726 w 792"/>
                  <a:gd name="T111" fmla="*/ 9 h 1152"/>
                  <a:gd name="T112" fmla="*/ 705 w 792"/>
                  <a:gd name="T113" fmla="*/ 2 h 1152"/>
                  <a:gd name="T114" fmla="*/ 684 w 792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2" h="1152">
                    <a:moveTo>
                      <a:pt x="720" y="180"/>
                    </a:moveTo>
                    <a:lnTo>
                      <a:pt x="72" y="180"/>
                    </a:lnTo>
                    <a:lnTo>
                      <a:pt x="72" y="108"/>
                    </a:lnTo>
                    <a:lnTo>
                      <a:pt x="72" y="100"/>
                    </a:lnTo>
                    <a:lnTo>
                      <a:pt x="74" y="94"/>
                    </a:lnTo>
                    <a:lnTo>
                      <a:pt x="78" y="87"/>
                    </a:lnTo>
                    <a:lnTo>
                      <a:pt x="82" y="82"/>
                    </a:lnTo>
                    <a:lnTo>
                      <a:pt x="87" y="78"/>
                    </a:lnTo>
                    <a:lnTo>
                      <a:pt x="94" y="75"/>
                    </a:lnTo>
                    <a:lnTo>
                      <a:pt x="100" y="72"/>
                    </a:lnTo>
                    <a:lnTo>
                      <a:pt x="108" y="72"/>
                    </a:lnTo>
                    <a:lnTo>
                      <a:pt x="684" y="72"/>
                    </a:lnTo>
                    <a:lnTo>
                      <a:pt x="691" y="72"/>
                    </a:lnTo>
                    <a:lnTo>
                      <a:pt x="698" y="75"/>
                    </a:lnTo>
                    <a:lnTo>
                      <a:pt x="704" y="78"/>
                    </a:lnTo>
                    <a:lnTo>
                      <a:pt x="710" y="82"/>
                    </a:lnTo>
                    <a:lnTo>
                      <a:pt x="714" y="87"/>
                    </a:lnTo>
                    <a:lnTo>
                      <a:pt x="717" y="94"/>
                    </a:lnTo>
                    <a:lnTo>
                      <a:pt x="719" y="100"/>
                    </a:lnTo>
                    <a:lnTo>
                      <a:pt x="720" y="108"/>
                    </a:lnTo>
                    <a:lnTo>
                      <a:pt x="720" y="180"/>
                    </a:lnTo>
                    <a:close/>
                    <a:moveTo>
                      <a:pt x="720" y="935"/>
                    </a:moveTo>
                    <a:lnTo>
                      <a:pt x="72" y="935"/>
                    </a:lnTo>
                    <a:lnTo>
                      <a:pt x="72" y="216"/>
                    </a:lnTo>
                    <a:lnTo>
                      <a:pt x="720" y="216"/>
                    </a:lnTo>
                    <a:lnTo>
                      <a:pt x="720" y="935"/>
                    </a:lnTo>
                    <a:close/>
                    <a:moveTo>
                      <a:pt x="720" y="1044"/>
                    </a:moveTo>
                    <a:lnTo>
                      <a:pt x="719" y="1051"/>
                    </a:lnTo>
                    <a:lnTo>
                      <a:pt x="717" y="1058"/>
                    </a:lnTo>
                    <a:lnTo>
                      <a:pt x="714" y="1064"/>
                    </a:lnTo>
                    <a:lnTo>
                      <a:pt x="710" y="1069"/>
                    </a:lnTo>
                    <a:lnTo>
                      <a:pt x="704" y="1074"/>
                    </a:lnTo>
                    <a:lnTo>
                      <a:pt x="698" y="1077"/>
                    </a:lnTo>
                    <a:lnTo>
                      <a:pt x="691" y="1079"/>
                    </a:lnTo>
                    <a:lnTo>
                      <a:pt x="684" y="1080"/>
                    </a:lnTo>
                    <a:lnTo>
                      <a:pt x="108" y="1080"/>
                    </a:lnTo>
                    <a:lnTo>
                      <a:pt x="100" y="1079"/>
                    </a:lnTo>
                    <a:lnTo>
                      <a:pt x="94" y="1077"/>
                    </a:lnTo>
                    <a:lnTo>
                      <a:pt x="87" y="1074"/>
                    </a:lnTo>
                    <a:lnTo>
                      <a:pt x="82" y="1069"/>
                    </a:lnTo>
                    <a:lnTo>
                      <a:pt x="78" y="1064"/>
                    </a:lnTo>
                    <a:lnTo>
                      <a:pt x="74" y="1058"/>
                    </a:lnTo>
                    <a:lnTo>
                      <a:pt x="72" y="1051"/>
                    </a:lnTo>
                    <a:lnTo>
                      <a:pt x="72" y="1044"/>
                    </a:lnTo>
                    <a:lnTo>
                      <a:pt x="72" y="972"/>
                    </a:lnTo>
                    <a:lnTo>
                      <a:pt x="720" y="972"/>
                    </a:lnTo>
                    <a:lnTo>
                      <a:pt x="720" y="1044"/>
                    </a:lnTo>
                    <a:close/>
                    <a:moveTo>
                      <a:pt x="684" y="0"/>
                    </a:moveTo>
                    <a:lnTo>
                      <a:pt x="108" y="0"/>
                    </a:lnTo>
                    <a:lnTo>
                      <a:pt x="97" y="0"/>
                    </a:lnTo>
                    <a:lnTo>
                      <a:pt x="86" y="2"/>
                    </a:lnTo>
                    <a:lnTo>
                      <a:pt x="76" y="4"/>
                    </a:lnTo>
                    <a:lnTo>
                      <a:pt x="66" y="9"/>
                    </a:lnTo>
                    <a:lnTo>
                      <a:pt x="56" y="13"/>
                    </a:lnTo>
                    <a:lnTo>
                      <a:pt x="47" y="18"/>
                    </a:lnTo>
                    <a:lnTo>
                      <a:pt x="39" y="25"/>
                    </a:lnTo>
                    <a:lnTo>
                      <a:pt x="31" y="31"/>
                    </a:lnTo>
                    <a:lnTo>
                      <a:pt x="25" y="39"/>
                    </a:lnTo>
                    <a:lnTo>
                      <a:pt x="18" y="48"/>
                    </a:lnTo>
                    <a:lnTo>
                      <a:pt x="13" y="56"/>
                    </a:lnTo>
                    <a:lnTo>
                      <a:pt x="9" y="66"/>
                    </a:lnTo>
                    <a:lnTo>
                      <a:pt x="5" y="76"/>
                    </a:lnTo>
                    <a:lnTo>
                      <a:pt x="2" y="86"/>
                    </a:lnTo>
                    <a:lnTo>
                      <a:pt x="1" y="97"/>
                    </a:lnTo>
                    <a:lnTo>
                      <a:pt x="0" y="108"/>
                    </a:lnTo>
                    <a:lnTo>
                      <a:pt x="0" y="1044"/>
                    </a:lnTo>
                    <a:lnTo>
                      <a:pt x="1" y="1055"/>
                    </a:lnTo>
                    <a:lnTo>
                      <a:pt x="2" y="1066"/>
                    </a:lnTo>
                    <a:lnTo>
                      <a:pt x="5" y="1076"/>
                    </a:lnTo>
                    <a:lnTo>
                      <a:pt x="9" y="1085"/>
                    </a:lnTo>
                    <a:lnTo>
                      <a:pt x="13" y="1095"/>
                    </a:lnTo>
                    <a:lnTo>
                      <a:pt x="18" y="1104"/>
                    </a:lnTo>
                    <a:lnTo>
                      <a:pt x="25" y="1112"/>
                    </a:lnTo>
                    <a:lnTo>
                      <a:pt x="31" y="1120"/>
                    </a:lnTo>
                    <a:lnTo>
                      <a:pt x="39" y="1128"/>
                    </a:lnTo>
                    <a:lnTo>
                      <a:pt x="47" y="1133"/>
                    </a:lnTo>
                    <a:lnTo>
                      <a:pt x="56" y="1139"/>
                    </a:lnTo>
                    <a:lnTo>
                      <a:pt x="66" y="1144"/>
                    </a:lnTo>
                    <a:lnTo>
                      <a:pt x="76" y="1147"/>
                    </a:lnTo>
                    <a:lnTo>
                      <a:pt x="86" y="1150"/>
                    </a:lnTo>
                    <a:lnTo>
                      <a:pt x="97" y="1151"/>
                    </a:lnTo>
                    <a:lnTo>
                      <a:pt x="108" y="1152"/>
                    </a:lnTo>
                    <a:lnTo>
                      <a:pt x="684" y="1152"/>
                    </a:lnTo>
                    <a:lnTo>
                      <a:pt x="696" y="1151"/>
                    </a:lnTo>
                    <a:lnTo>
                      <a:pt x="705" y="1150"/>
                    </a:lnTo>
                    <a:lnTo>
                      <a:pt x="716" y="1147"/>
                    </a:lnTo>
                    <a:lnTo>
                      <a:pt x="726" y="1144"/>
                    </a:lnTo>
                    <a:lnTo>
                      <a:pt x="735" y="1138"/>
                    </a:lnTo>
                    <a:lnTo>
                      <a:pt x="744" y="1133"/>
                    </a:lnTo>
                    <a:lnTo>
                      <a:pt x="753" y="1128"/>
                    </a:lnTo>
                    <a:lnTo>
                      <a:pt x="760" y="1120"/>
                    </a:lnTo>
                    <a:lnTo>
                      <a:pt x="767" y="1112"/>
                    </a:lnTo>
                    <a:lnTo>
                      <a:pt x="773" y="1104"/>
                    </a:lnTo>
                    <a:lnTo>
                      <a:pt x="779" y="1095"/>
                    </a:lnTo>
                    <a:lnTo>
                      <a:pt x="783" y="1085"/>
                    </a:lnTo>
                    <a:lnTo>
                      <a:pt x="787" y="1076"/>
                    </a:lnTo>
                    <a:lnTo>
                      <a:pt x="789" y="1066"/>
                    </a:lnTo>
                    <a:lnTo>
                      <a:pt x="792" y="1055"/>
                    </a:lnTo>
                    <a:lnTo>
                      <a:pt x="792" y="1044"/>
                    </a:lnTo>
                    <a:lnTo>
                      <a:pt x="792" y="108"/>
                    </a:lnTo>
                    <a:lnTo>
                      <a:pt x="792" y="97"/>
                    </a:lnTo>
                    <a:lnTo>
                      <a:pt x="789" y="86"/>
                    </a:lnTo>
                    <a:lnTo>
                      <a:pt x="787" y="76"/>
                    </a:lnTo>
                    <a:lnTo>
                      <a:pt x="783" y="66"/>
                    </a:lnTo>
                    <a:lnTo>
                      <a:pt x="779" y="56"/>
                    </a:lnTo>
                    <a:lnTo>
                      <a:pt x="773" y="48"/>
                    </a:lnTo>
                    <a:lnTo>
                      <a:pt x="767" y="39"/>
                    </a:lnTo>
                    <a:lnTo>
                      <a:pt x="760" y="31"/>
                    </a:lnTo>
                    <a:lnTo>
                      <a:pt x="753" y="25"/>
                    </a:lnTo>
                    <a:lnTo>
                      <a:pt x="744" y="18"/>
                    </a:lnTo>
                    <a:lnTo>
                      <a:pt x="735" y="13"/>
                    </a:lnTo>
                    <a:lnTo>
                      <a:pt x="726" y="9"/>
                    </a:lnTo>
                    <a:lnTo>
                      <a:pt x="716" y="4"/>
                    </a:lnTo>
                    <a:lnTo>
                      <a:pt x="705" y="2"/>
                    </a:lnTo>
                    <a:lnTo>
                      <a:pt x="696" y="0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605C0FB2-B227-4E32-AF73-2778C3DB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693" y="4625578"/>
                <a:ext cx="57150" cy="14288"/>
              </a:xfrm>
              <a:custGeom>
                <a:avLst/>
                <a:gdLst>
                  <a:gd name="T0" fmla="*/ 144 w 144"/>
                  <a:gd name="T1" fmla="*/ 18 h 36"/>
                  <a:gd name="T2" fmla="*/ 144 w 144"/>
                  <a:gd name="T3" fmla="*/ 22 h 36"/>
                  <a:gd name="T4" fmla="*/ 143 w 144"/>
                  <a:gd name="T5" fmla="*/ 25 h 36"/>
                  <a:gd name="T6" fmla="*/ 140 w 144"/>
                  <a:gd name="T7" fmla="*/ 28 h 36"/>
                  <a:gd name="T8" fmla="*/ 138 w 144"/>
                  <a:gd name="T9" fmla="*/ 30 h 36"/>
                  <a:gd name="T10" fmla="*/ 136 w 144"/>
                  <a:gd name="T11" fmla="*/ 32 h 36"/>
                  <a:gd name="T12" fmla="*/ 133 w 144"/>
                  <a:gd name="T13" fmla="*/ 35 h 36"/>
                  <a:gd name="T14" fmla="*/ 130 w 144"/>
                  <a:gd name="T15" fmla="*/ 36 h 36"/>
                  <a:gd name="T16" fmla="*/ 126 w 144"/>
                  <a:gd name="T17" fmla="*/ 36 h 36"/>
                  <a:gd name="T18" fmla="*/ 18 w 144"/>
                  <a:gd name="T19" fmla="*/ 36 h 36"/>
                  <a:gd name="T20" fmla="*/ 14 w 144"/>
                  <a:gd name="T21" fmla="*/ 36 h 36"/>
                  <a:gd name="T22" fmla="*/ 11 w 144"/>
                  <a:gd name="T23" fmla="*/ 35 h 36"/>
                  <a:gd name="T24" fmla="*/ 8 w 144"/>
                  <a:gd name="T25" fmla="*/ 32 h 36"/>
                  <a:gd name="T26" fmla="*/ 5 w 144"/>
                  <a:gd name="T27" fmla="*/ 30 h 36"/>
                  <a:gd name="T28" fmla="*/ 3 w 144"/>
                  <a:gd name="T29" fmla="*/ 28 h 36"/>
                  <a:gd name="T30" fmla="*/ 1 w 144"/>
                  <a:gd name="T31" fmla="*/ 25 h 36"/>
                  <a:gd name="T32" fmla="*/ 0 w 144"/>
                  <a:gd name="T33" fmla="*/ 22 h 36"/>
                  <a:gd name="T34" fmla="*/ 0 w 144"/>
                  <a:gd name="T35" fmla="*/ 18 h 36"/>
                  <a:gd name="T36" fmla="*/ 0 w 144"/>
                  <a:gd name="T37" fmla="*/ 14 h 36"/>
                  <a:gd name="T38" fmla="*/ 1 w 144"/>
                  <a:gd name="T39" fmla="*/ 11 h 36"/>
                  <a:gd name="T40" fmla="*/ 3 w 144"/>
                  <a:gd name="T41" fmla="*/ 8 h 36"/>
                  <a:gd name="T42" fmla="*/ 5 w 144"/>
                  <a:gd name="T43" fmla="*/ 5 h 36"/>
                  <a:gd name="T44" fmla="*/ 8 w 144"/>
                  <a:gd name="T45" fmla="*/ 3 h 36"/>
                  <a:gd name="T46" fmla="*/ 11 w 144"/>
                  <a:gd name="T47" fmla="*/ 1 h 36"/>
                  <a:gd name="T48" fmla="*/ 14 w 144"/>
                  <a:gd name="T49" fmla="*/ 0 h 36"/>
                  <a:gd name="T50" fmla="*/ 18 w 144"/>
                  <a:gd name="T51" fmla="*/ 0 h 36"/>
                  <a:gd name="T52" fmla="*/ 126 w 144"/>
                  <a:gd name="T53" fmla="*/ 0 h 36"/>
                  <a:gd name="T54" fmla="*/ 130 w 144"/>
                  <a:gd name="T55" fmla="*/ 0 h 36"/>
                  <a:gd name="T56" fmla="*/ 133 w 144"/>
                  <a:gd name="T57" fmla="*/ 1 h 36"/>
                  <a:gd name="T58" fmla="*/ 136 w 144"/>
                  <a:gd name="T59" fmla="*/ 3 h 36"/>
                  <a:gd name="T60" fmla="*/ 138 w 144"/>
                  <a:gd name="T61" fmla="*/ 5 h 36"/>
                  <a:gd name="T62" fmla="*/ 140 w 144"/>
                  <a:gd name="T63" fmla="*/ 8 h 36"/>
                  <a:gd name="T64" fmla="*/ 143 w 144"/>
                  <a:gd name="T65" fmla="*/ 11 h 36"/>
                  <a:gd name="T66" fmla="*/ 144 w 144"/>
                  <a:gd name="T67" fmla="*/ 14 h 36"/>
                  <a:gd name="T68" fmla="*/ 144 w 144"/>
                  <a:gd name="T6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6">
                    <a:moveTo>
                      <a:pt x="144" y="18"/>
                    </a:moveTo>
                    <a:lnTo>
                      <a:pt x="144" y="22"/>
                    </a:lnTo>
                    <a:lnTo>
                      <a:pt x="143" y="25"/>
                    </a:lnTo>
                    <a:lnTo>
                      <a:pt x="140" y="28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3" y="35"/>
                    </a:lnTo>
                    <a:lnTo>
                      <a:pt x="130" y="36"/>
                    </a:lnTo>
                    <a:lnTo>
                      <a:pt x="126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1" y="35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6" y="3"/>
                    </a:lnTo>
                    <a:lnTo>
                      <a:pt x="138" y="5"/>
                    </a:lnTo>
                    <a:lnTo>
                      <a:pt x="140" y="8"/>
                    </a:lnTo>
                    <a:lnTo>
                      <a:pt x="143" y="11"/>
                    </a:lnTo>
                    <a:lnTo>
                      <a:pt x="144" y="14"/>
                    </a:lnTo>
                    <a:lnTo>
                      <a:pt x="14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4BBA94FA-5BAF-47A3-91C6-2D51BF1A4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981" y="4982765"/>
                <a:ext cx="28575" cy="14288"/>
              </a:xfrm>
              <a:custGeom>
                <a:avLst/>
                <a:gdLst>
                  <a:gd name="T0" fmla="*/ 72 w 72"/>
                  <a:gd name="T1" fmla="*/ 18 h 35"/>
                  <a:gd name="T2" fmla="*/ 72 w 72"/>
                  <a:gd name="T3" fmla="*/ 21 h 35"/>
                  <a:gd name="T4" fmla="*/ 71 w 72"/>
                  <a:gd name="T5" fmla="*/ 24 h 35"/>
                  <a:gd name="T6" fmla="*/ 69 w 72"/>
                  <a:gd name="T7" fmla="*/ 28 h 35"/>
                  <a:gd name="T8" fmla="*/ 67 w 72"/>
                  <a:gd name="T9" fmla="*/ 31 h 35"/>
                  <a:gd name="T10" fmla="*/ 64 w 72"/>
                  <a:gd name="T11" fmla="*/ 33 h 35"/>
                  <a:gd name="T12" fmla="*/ 61 w 72"/>
                  <a:gd name="T13" fmla="*/ 34 h 35"/>
                  <a:gd name="T14" fmla="*/ 58 w 72"/>
                  <a:gd name="T15" fmla="*/ 35 h 35"/>
                  <a:gd name="T16" fmla="*/ 54 w 72"/>
                  <a:gd name="T17" fmla="*/ 35 h 35"/>
                  <a:gd name="T18" fmla="*/ 18 w 72"/>
                  <a:gd name="T19" fmla="*/ 35 h 35"/>
                  <a:gd name="T20" fmla="*/ 15 w 72"/>
                  <a:gd name="T21" fmla="*/ 35 h 35"/>
                  <a:gd name="T22" fmla="*/ 12 w 72"/>
                  <a:gd name="T23" fmla="*/ 34 h 35"/>
                  <a:gd name="T24" fmla="*/ 8 w 72"/>
                  <a:gd name="T25" fmla="*/ 33 h 35"/>
                  <a:gd name="T26" fmla="*/ 5 w 72"/>
                  <a:gd name="T27" fmla="*/ 31 h 35"/>
                  <a:gd name="T28" fmla="*/ 3 w 72"/>
                  <a:gd name="T29" fmla="*/ 28 h 35"/>
                  <a:gd name="T30" fmla="*/ 2 w 72"/>
                  <a:gd name="T31" fmla="*/ 24 h 35"/>
                  <a:gd name="T32" fmla="*/ 1 w 72"/>
                  <a:gd name="T33" fmla="*/ 21 h 35"/>
                  <a:gd name="T34" fmla="*/ 0 w 72"/>
                  <a:gd name="T35" fmla="*/ 18 h 35"/>
                  <a:gd name="T36" fmla="*/ 1 w 72"/>
                  <a:gd name="T37" fmla="*/ 14 h 35"/>
                  <a:gd name="T38" fmla="*/ 2 w 72"/>
                  <a:gd name="T39" fmla="*/ 10 h 35"/>
                  <a:gd name="T40" fmla="*/ 3 w 72"/>
                  <a:gd name="T41" fmla="*/ 7 h 35"/>
                  <a:gd name="T42" fmla="*/ 5 w 72"/>
                  <a:gd name="T43" fmla="*/ 5 h 35"/>
                  <a:gd name="T44" fmla="*/ 8 w 72"/>
                  <a:gd name="T45" fmla="*/ 3 h 35"/>
                  <a:gd name="T46" fmla="*/ 10 w 72"/>
                  <a:gd name="T47" fmla="*/ 1 h 35"/>
                  <a:gd name="T48" fmla="*/ 15 w 72"/>
                  <a:gd name="T49" fmla="*/ 0 h 35"/>
                  <a:gd name="T50" fmla="*/ 18 w 72"/>
                  <a:gd name="T51" fmla="*/ 0 h 35"/>
                  <a:gd name="T52" fmla="*/ 54 w 72"/>
                  <a:gd name="T53" fmla="*/ 0 h 35"/>
                  <a:gd name="T54" fmla="*/ 58 w 72"/>
                  <a:gd name="T55" fmla="*/ 0 h 35"/>
                  <a:gd name="T56" fmla="*/ 61 w 72"/>
                  <a:gd name="T57" fmla="*/ 1 h 35"/>
                  <a:gd name="T58" fmla="*/ 64 w 72"/>
                  <a:gd name="T59" fmla="*/ 3 h 35"/>
                  <a:gd name="T60" fmla="*/ 67 w 72"/>
                  <a:gd name="T61" fmla="*/ 5 h 35"/>
                  <a:gd name="T62" fmla="*/ 69 w 72"/>
                  <a:gd name="T63" fmla="*/ 7 h 35"/>
                  <a:gd name="T64" fmla="*/ 71 w 72"/>
                  <a:gd name="T65" fmla="*/ 10 h 35"/>
                  <a:gd name="T66" fmla="*/ 72 w 72"/>
                  <a:gd name="T67" fmla="*/ 14 h 35"/>
                  <a:gd name="T68" fmla="*/ 72 w 72"/>
                  <a:gd name="T69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5">
                    <a:moveTo>
                      <a:pt x="72" y="18"/>
                    </a:moveTo>
                    <a:lnTo>
                      <a:pt x="72" y="21"/>
                    </a:lnTo>
                    <a:lnTo>
                      <a:pt x="71" y="24"/>
                    </a:lnTo>
                    <a:lnTo>
                      <a:pt x="69" y="28"/>
                    </a:lnTo>
                    <a:lnTo>
                      <a:pt x="67" y="31"/>
                    </a:lnTo>
                    <a:lnTo>
                      <a:pt x="64" y="33"/>
                    </a:lnTo>
                    <a:lnTo>
                      <a:pt x="61" y="34"/>
                    </a:lnTo>
                    <a:lnTo>
                      <a:pt x="58" y="35"/>
                    </a:lnTo>
                    <a:lnTo>
                      <a:pt x="54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4"/>
                    </a:lnTo>
                    <a:lnTo>
                      <a:pt x="8" y="33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64" y="3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2" y="1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2AA4D19-A6FA-4F6E-A31D-75B69CD15BC9}"/>
              </a:ext>
            </a:extLst>
          </p:cNvPr>
          <p:cNvGrpSpPr/>
          <p:nvPr/>
        </p:nvGrpSpPr>
        <p:grpSpPr>
          <a:xfrm>
            <a:off x="992106" y="4282825"/>
            <a:ext cx="1197600" cy="1153910"/>
            <a:chOff x="915906" y="3960760"/>
            <a:chExt cx="1197600" cy="1153910"/>
          </a:xfrm>
        </p:grpSpPr>
        <p:grpSp>
          <p:nvGrpSpPr>
            <p:cNvPr id="28" name="Group 369">
              <a:extLst>
                <a:ext uri="{FF2B5EF4-FFF2-40B4-BE49-F238E27FC236}">
                  <a16:creationId xmlns:a16="http://schemas.microsoft.com/office/drawing/2014/main" id="{7361B99B-0988-4C88-BBC7-0D27CC88B43D}"/>
                </a:ext>
              </a:extLst>
            </p:cNvPr>
            <p:cNvGrpSpPr/>
            <p:nvPr/>
          </p:nvGrpSpPr>
          <p:grpSpPr>
            <a:xfrm>
              <a:off x="915906" y="3960760"/>
              <a:ext cx="1197600" cy="1153910"/>
              <a:chOff x="785422" y="1990454"/>
              <a:chExt cx="1250743" cy="1205114"/>
            </a:xfrm>
          </p:grpSpPr>
          <p:sp>
            <p:nvSpPr>
              <p:cNvPr id="30" name="Oval 371">
                <a:extLst>
                  <a:ext uri="{FF2B5EF4-FFF2-40B4-BE49-F238E27FC236}">
                    <a16:creationId xmlns:a16="http://schemas.microsoft.com/office/drawing/2014/main" id="{8FBE2FF5-86C4-4352-9519-3518E1486C58}"/>
                  </a:ext>
                </a:extLst>
              </p:cNvPr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72">
                <a:extLst>
                  <a:ext uri="{FF2B5EF4-FFF2-40B4-BE49-F238E27FC236}">
                    <a16:creationId xmlns:a16="http://schemas.microsoft.com/office/drawing/2014/main" id="{2D8C5B31-E0B9-4FE8-8532-9098A1FE1D5E}"/>
                  </a:ext>
                </a:extLst>
              </p:cNvPr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rgbClr val="9B2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101">
              <a:extLst>
                <a:ext uri="{FF2B5EF4-FFF2-40B4-BE49-F238E27FC236}">
                  <a16:creationId xmlns:a16="http://schemas.microsoft.com/office/drawing/2014/main" id="{FD41F666-EC21-4DEB-8098-DE270E702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1166" y="4318001"/>
              <a:ext cx="421357" cy="481551"/>
            </a:xfrm>
            <a:custGeom>
              <a:avLst/>
              <a:gdLst>
                <a:gd name="T0" fmla="*/ 72 w 1008"/>
                <a:gd name="T1" fmla="*/ 252 h 1152"/>
                <a:gd name="T2" fmla="*/ 816 w 1008"/>
                <a:gd name="T3" fmla="*/ 540 h 1152"/>
                <a:gd name="T4" fmla="*/ 828 w 1008"/>
                <a:gd name="T5" fmla="*/ 432 h 1152"/>
                <a:gd name="T6" fmla="*/ 236 w 1008"/>
                <a:gd name="T7" fmla="*/ 936 h 1152"/>
                <a:gd name="T8" fmla="*/ 771 w 1008"/>
                <a:gd name="T9" fmla="*/ 936 h 1152"/>
                <a:gd name="T10" fmla="*/ 768 w 1008"/>
                <a:gd name="T11" fmla="*/ 972 h 1152"/>
                <a:gd name="T12" fmla="*/ 180 w 1008"/>
                <a:gd name="T13" fmla="*/ 72 h 1152"/>
                <a:gd name="T14" fmla="*/ 144 w 1008"/>
                <a:gd name="T15" fmla="*/ 180 h 1152"/>
                <a:gd name="T16" fmla="*/ 897 w 1008"/>
                <a:gd name="T17" fmla="*/ 49 h 1152"/>
                <a:gd name="T18" fmla="*/ 878 w 1008"/>
                <a:gd name="T19" fmla="*/ 21 h 1152"/>
                <a:gd name="T20" fmla="*/ 850 w 1008"/>
                <a:gd name="T21" fmla="*/ 3 h 1152"/>
                <a:gd name="T22" fmla="*/ 180 w 1008"/>
                <a:gd name="T23" fmla="*/ 0 h 1152"/>
                <a:gd name="T24" fmla="*/ 147 w 1008"/>
                <a:gd name="T25" fmla="*/ 8 h 1152"/>
                <a:gd name="T26" fmla="*/ 122 w 1008"/>
                <a:gd name="T27" fmla="*/ 29 h 1152"/>
                <a:gd name="T28" fmla="*/ 67 w 1008"/>
                <a:gd name="T29" fmla="*/ 180 h 1152"/>
                <a:gd name="T30" fmla="*/ 48 w 1008"/>
                <a:gd name="T31" fmla="*/ 185 h 1152"/>
                <a:gd name="T32" fmla="*/ 29 w 1008"/>
                <a:gd name="T33" fmla="*/ 194 h 1152"/>
                <a:gd name="T34" fmla="*/ 15 w 1008"/>
                <a:gd name="T35" fmla="*/ 207 h 1152"/>
                <a:gd name="T36" fmla="*/ 6 w 1008"/>
                <a:gd name="T37" fmla="*/ 225 h 1152"/>
                <a:gd name="T38" fmla="*/ 0 w 1008"/>
                <a:gd name="T39" fmla="*/ 245 h 1152"/>
                <a:gd name="T40" fmla="*/ 0 w 1008"/>
                <a:gd name="T41" fmla="*/ 367 h 1152"/>
                <a:gd name="T42" fmla="*/ 6 w 1008"/>
                <a:gd name="T43" fmla="*/ 388 h 1152"/>
                <a:gd name="T44" fmla="*/ 16 w 1008"/>
                <a:gd name="T45" fmla="*/ 406 h 1152"/>
                <a:gd name="T46" fmla="*/ 32 w 1008"/>
                <a:gd name="T47" fmla="*/ 419 h 1152"/>
                <a:gd name="T48" fmla="*/ 51 w 1008"/>
                <a:gd name="T49" fmla="*/ 429 h 1152"/>
                <a:gd name="T50" fmla="*/ 72 w 1008"/>
                <a:gd name="T51" fmla="*/ 432 h 1152"/>
                <a:gd name="T52" fmla="*/ 108 w 1008"/>
                <a:gd name="T53" fmla="*/ 440 h 1152"/>
                <a:gd name="T54" fmla="*/ 183 w 1008"/>
                <a:gd name="T55" fmla="*/ 1101 h 1152"/>
                <a:gd name="T56" fmla="*/ 191 w 1008"/>
                <a:gd name="T57" fmla="*/ 1119 h 1152"/>
                <a:gd name="T58" fmla="*/ 204 w 1008"/>
                <a:gd name="T59" fmla="*/ 1134 h 1152"/>
                <a:gd name="T60" fmla="*/ 220 w 1008"/>
                <a:gd name="T61" fmla="*/ 1145 h 1152"/>
                <a:gd name="T62" fmla="*/ 239 w 1008"/>
                <a:gd name="T63" fmla="*/ 1150 h 1152"/>
                <a:gd name="T64" fmla="*/ 756 w 1008"/>
                <a:gd name="T65" fmla="*/ 1152 h 1152"/>
                <a:gd name="T66" fmla="*/ 776 w 1008"/>
                <a:gd name="T67" fmla="*/ 1149 h 1152"/>
                <a:gd name="T68" fmla="*/ 794 w 1008"/>
                <a:gd name="T69" fmla="*/ 1142 h 1152"/>
                <a:gd name="T70" fmla="*/ 808 w 1008"/>
                <a:gd name="T71" fmla="*/ 1129 h 1152"/>
                <a:gd name="T72" fmla="*/ 820 w 1008"/>
                <a:gd name="T73" fmla="*/ 1113 h 1152"/>
                <a:gd name="T74" fmla="*/ 826 w 1008"/>
                <a:gd name="T75" fmla="*/ 1094 h 1152"/>
                <a:gd name="T76" fmla="*/ 899 w 1008"/>
                <a:gd name="T77" fmla="*/ 436 h 1152"/>
                <a:gd name="T78" fmla="*/ 943 w 1008"/>
                <a:gd name="T79" fmla="*/ 432 h 1152"/>
                <a:gd name="T80" fmla="*/ 964 w 1008"/>
                <a:gd name="T81" fmla="*/ 427 h 1152"/>
                <a:gd name="T82" fmla="*/ 982 w 1008"/>
                <a:gd name="T83" fmla="*/ 416 h 1152"/>
                <a:gd name="T84" fmla="*/ 996 w 1008"/>
                <a:gd name="T85" fmla="*/ 400 h 1152"/>
                <a:gd name="T86" fmla="*/ 1005 w 1008"/>
                <a:gd name="T87" fmla="*/ 381 h 1152"/>
                <a:gd name="T88" fmla="*/ 1008 w 1008"/>
                <a:gd name="T89" fmla="*/ 360 h 1152"/>
                <a:gd name="T90" fmla="*/ 1007 w 1008"/>
                <a:gd name="T91" fmla="*/ 238 h 1152"/>
                <a:gd name="T92" fmla="*/ 999 w 1008"/>
                <a:gd name="T93" fmla="*/ 219 h 1152"/>
                <a:gd name="T94" fmla="*/ 988 w 1008"/>
                <a:gd name="T95" fmla="*/ 203 h 1152"/>
                <a:gd name="T96" fmla="*/ 972 w 1008"/>
                <a:gd name="T97" fmla="*/ 190 h 1152"/>
                <a:gd name="T98" fmla="*/ 954 w 1008"/>
                <a:gd name="T99" fmla="*/ 18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8" h="1152">
                  <a:moveTo>
                    <a:pt x="936" y="360"/>
                  </a:moveTo>
                  <a:lnTo>
                    <a:pt x="72" y="360"/>
                  </a:lnTo>
                  <a:lnTo>
                    <a:pt x="72" y="252"/>
                  </a:lnTo>
                  <a:lnTo>
                    <a:pt x="936" y="252"/>
                  </a:lnTo>
                  <a:lnTo>
                    <a:pt x="936" y="360"/>
                  </a:lnTo>
                  <a:close/>
                  <a:moveTo>
                    <a:pt x="816" y="540"/>
                  </a:moveTo>
                  <a:lnTo>
                    <a:pt x="191" y="540"/>
                  </a:lnTo>
                  <a:lnTo>
                    <a:pt x="180" y="432"/>
                  </a:lnTo>
                  <a:lnTo>
                    <a:pt x="828" y="432"/>
                  </a:lnTo>
                  <a:lnTo>
                    <a:pt x="816" y="540"/>
                  </a:lnTo>
                  <a:close/>
                  <a:moveTo>
                    <a:pt x="771" y="936"/>
                  </a:moveTo>
                  <a:lnTo>
                    <a:pt x="236" y="936"/>
                  </a:lnTo>
                  <a:lnTo>
                    <a:pt x="196" y="576"/>
                  </a:lnTo>
                  <a:lnTo>
                    <a:pt x="812" y="576"/>
                  </a:lnTo>
                  <a:lnTo>
                    <a:pt x="771" y="936"/>
                  </a:lnTo>
                  <a:close/>
                  <a:moveTo>
                    <a:pt x="252" y="1080"/>
                  </a:moveTo>
                  <a:lnTo>
                    <a:pt x="240" y="972"/>
                  </a:lnTo>
                  <a:lnTo>
                    <a:pt x="768" y="972"/>
                  </a:lnTo>
                  <a:lnTo>
                    <a:pt x="756" y="1080"/>
                  </a:lnTo>
                  <a:lnTo>
                    <a:pt x="252" y="1080"/>
                  </a:lnTo>
                  <a:close/>
                  <a:moveTo>
                    <a:pt x="180" y="72"/>
                  </a:moveTo>
                  <a:lnTo>
                    <a:pt x="828" y="72"/>
                  </a:lnTo>
                  <a:lnTo>
                    <a:pt x="864" y="180"/>
                  </a:lnTo>
                  <a:lnTo>
                    <a:pt x="144" y="180"/>
                  </a:lnTo>
                  <a:lnTo>
                    <a:pt x="180" y="72"/>
                  </a:lnTo>
                  <a:close/>
                  <a:moveTo>
                    <a:pt x="940" y="180"/>
                  </a:moveTo>
                  <a:lnTo>
                    <a:pt x="897" y="49"/>
                  </a:lnTo>
                  <a:lnTo>
                    <a:pt x="891" y="39"/>
                  </a:lnTo>
                  <a:lnTo>
                    <a:pt x="886" y="29"/>
                  </a:lnTo>
                  <a:lnTo>
                    <a:pt x="878" y="21"/>
                  </a:lnTo>
                  <a:lnTo>
                    <a:pt x="870" y="13"/>
                  </a:lnTo>
                  <a:lnTo>
                    <a:pt x="861" y="8"/>
                  </a:lnTo>
                  <a:lnTo>
                    <a:pt x="850" y="3"/>
                  </a:lnTo>
                  <a:lnTo>
                    <a:pt x="839" y="1"/>
                  </a:lnTo>
                  <a:lnTo>
                    <a:pt x="828" y="0"/>
                  </a:lnTo>
                  <a:lnTo>
                    <a:pt x="180" y="0"/>
                  </a:lnTo>
                  <a:lnTo>
                    <a:pt x="169" y="1"/>
                  </a:lnTo>
                  <a:lnTo>
                    <a:pt x="158" y="3"/>
                  </a:lnTo>
                  <a:lnTo>
                    <a:pt x="147" y="8"/>
                  </a:lnTo>
                  <a:lnTo>
                    <a:pt x="137" y="13"/>
                  </a:lnTo>
                  <a:lnTo>
                    <a:pt x="130" y="21"/>
                  </a:lnTo>
                  <a:lnTo>
                    <a:pt x="122" y="29"/>
                  </a:lnTo>
                  <a:lnTo>
                    <a:pt x="116" y="39"/>
                  </a:lnTo>
                  <a:lnTo>
                    <a:pt x="112" y="49"/>
                  </a:lnTo>
                  <a:lnTo>
                    <a:pt x="67" y="180"/>
                  </a:lnTo>
                  <a:lnTo>
                    <a:pt x="61" y="181"/>
                  </a:lnTo>
                  <a:lnTo>
                    <a:pt x="54" y="183"/>
                  </a:lnTo>
                  <a:lnTo>
                    <a:pt x="48" y="185"/>
                  </a:lnTo>
                  <a:lnTo>
                    <a:pt x="41" y="188"/>
                  </a:lnTo>
                  <a:lnTo>
                    <a:pt x="35" y="191"/>
                  </a:lnTo>
                  <a:lnTo>
                    <a:pt x="29" y="194"/>
                  </a:lnTo>
                  <a:lnTo>
                    <a:pt x="24" y="199"/>
                  </a:lnTo>
                  <a:lnTo>
                    <a:pt x="20" y="203"/>
                  </a:lnTo>
                  <a:lnTo>
                    <a:pt x="15" y="207"/>
                  </a:lnTo>
                  <a:lnTo>
                    <a:pt x="11" y="213"/>
                  </a:lnTo>
                  <a:lnTo>
                    <a:pt x="8" y="219"/>
                  </a:lnTo>
                  <a:lnTo>
                    <a:pt x="6" y="225"/>
                  </a:lnTo>
                  <a:lnTo>
                    <a:pt x="4" y="231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1" y="375"/>
                  </a:lnTo>
                  <a:lnTo>
                    <a:pt x="4" y="381"/>
                  </a:lnTo>
                  <a:lnTo>
                    <a:pt x="6" y="388"/>
                  </a:lnTo>
                  <a:lnTo>
                    <a:pt x="9" y="394"/>
                  </a:lnTo>
                  <a:lnTo>
                    <a:pt x="12" y="400"/>
                  </a:lnTo>
                  <a:lnTo>
                    <a:pt x="16" y="406"/>
                  </a:lnTo>
                  <a:lnTo>
                    <a:pt x="21" y="410"/>
                  </a:lnTo>
                  <a:lnTo>
                    <a:pt x="26" y="416"/>
                  </a:lnTo>
                  <a:lnTo>
                    <a:pt x="32" y="419"/>
                  </a:lnTo>
                  <a:lnTo>
                    <a:pt x="38" y="423"/>
                  </a:lnTo>
                  <a:lnTo>
                    <a:pt x="43" y="427"/>
                  </a:lnTo>
                  <a:lnTo>
                    <a:pt x="51" y="429"/>
                  </a:lnTo>
                  <a:lnTo>
                    <a:pt x="58" y="431"/>
                  </a:lnTo>
                  <a:lnTo>
                    <a:pt x="65" y="432"/>
                  </a:lnTo>
                  <a:lnTo>
                    <a:pt x="72" y="432"/>
                  </a:lnTo>
                  <a:lnTo>
                    <a:pt x="109" y="432"/>
                  </a:lnTo>
                  <a:lnTo>
                    <a:pt x="108" y="436"/>
                  </a:lnTo>
                  <a:lnTo>
                    <a:pt x="108" y="440"/>
                  </a:lnTo>
                  <a:lnTo>
                    <a:pt x="181" y="1088"/>
                  </a:lnTo>
                  <a:lnTo>
                    <a:pt x="182" y="1094"/>
                  </a:lnTo>
                  <a:lnTo>
                    <a:pt x="183" y="1101"/>
                  </a:lnTo>
                  <a:lnTo>
                    <a:pt x="185" y="1107"/>
                  </a:lnTo>
                  <a:lnTo>
                    <a:pt x="188" y="1113"/>
                  </a:lnTo>
                  <a:lnTo>
                    <a:pt x="191" y="1119"/>
                  </a:lnTo>
                  <a:lnTo>
                    <a:pt x="195" y="1124"/>
                  </a:lnTo>
                  <a:lnTo>
                    <a:pt x="199" y="1129"/>
                  </a:lnTo>
                  <a:lnTo>
                    <a:pt x="204" y="1134"/>
                  </a:lnTo>
                  <a:lnTo>
                    <a:pt x="209" y="1137"/>
                  </a:lnTo>
                  <a:lnTo>
                    <a:pt x="214" y="1142"/>
                  </a:lnTo>
                  <a:lnTo>
                    <a:pt x="220" y="1145"/>
                  </a:lnTo>
                  <a:lnTo>
                    <a:pt x="226" y="1147"/>
                  </a:lnTo>
                  <a:lnTo>
                    <a:pt x="232" y="1149"/>
                  </a:lnTo>
                  <a:lnTo>
                    <a:pt x="239" y="1150"/>
                  </a:lnTo>
                  <a:lnTo>
                    <a:pt x="245" y="1151"/>
                  </a:lnTo>
                  <a:lnTo>
                    <a:pt x="252" y="1152"/>
                  </a:lnTo>
                  <a:lnTo>
                    <a:pt x="756" y="1152"/>
                  </a:lnTo>
                  <a:lnTo>
                    <a:pt x="763" y="1151"/>
                  </a:lnTo>
                  <a:lnTo>
                    <a:pt x="769" y="1150"/>
                  </a:lnTo>
                  <a:lnTo>
                    <a:pt x="776" y="1149"/>
                  </a:lnTo>
                  <a:lnTo>
                    <a:pt x="782" y="1147"/>
                  </a:lnTo>
                  <a:lnTo>
                    <a:pt x="788" y="1145"/>
                  </a:lnTo>
                  <a:lnTo>
                    <a:pt x="794" y="1142"/>
                  </a:lnTo>
                  <a:lnTo>
                    <a:pt x="799" y="1137"/>
                  </a:lnTo>
                  <a:lnTo>
                    <a:pt x="804" y="1134"/>
                  </a:lnTo>
                  <a:lnTo>
                    <a:pt x="808" y="1129"/>
                  </a:lnTo>
                  <a:lnTo>
                    <a:pt x="812" y="1124"/>
                  </a:lnTo>
                  <a:lnTo>
                    <a:pt x="817" y="1119"/>
                  </a:lnTo>
                  <a:lnTo>
                    <a:pt x="820" y="1113"/>
                  </a:lnTo>
                  <a:lnTo>
                    <a:pt x="822" y="1107"/>
                  </a:lnTo>
                  <a:lnTo>
                    <a:pt x="824" y="1101"/>
                  </a:lnTo>
                  <a:lnTo>
                    <a:pt x="826" y="1094"/>
                  </a:lnTo>
                  <a:lnTo>
                    <a:pt x="828" y="1088"/>
                  </a:lnTo>
                  <a:lnTo>
                    <a:pt x="900" y="440"/>
                  </a:lnTo>
                  <a:lnTo>
                    <a:pt x="899" y="436"/>
                  </a:lnTo>
                  <a:lnTo>
                    <a:pt x="899" y="432"/>
                  </a:lnTo>
                  <a:lnTo>
                    <a:pt x="936" y="432"/>
                  </a:lnTo>
                  <a:lnTo>
                    <a:pt x="943" y="432"/>
                  </a:lnTo>
                  <a:lnTo>
                    <a:pt x="951" y="431"/>
                  </a:lnTo>
                  <a:lnTo>
                    <a:pt x="957" y="429"/>
                  </a:lnTo>
                  <a:lnTo>
                    <a:pt x="964" y="427"/>
                  </a:lnTo>
                  <a:lnTo>
                    <a:pt x="970" y="423"/>
                  </a:lnTo>
                  <a:lnTo>
                    <a:pt x="977" y="419"/>
                  </a:lnTo>
                  <a:lnTo>
                    <a:pt x="982" y="416"/>
                  </a:lnTo>
                  <a:lnTo>
                    <a:pt x="987" y="410"/>
                  </a:lnTo>
                  <a:lnTo>
                    <a:pt x="992" y="406"/>
                  </a:lnTo>
                  <a:lnTo>
                    <a:pt x="996" y="400"/>
                  </a:lnTo>
                  <a:lnTo>
                    <a:pt x="999" y="394"/>
                  </a:lnTo>
                  <a:lnTo>
                    <a:pt x="1003" y="388"/>
                  </a:lnTo>
                  <a:lnTo>
                    <a:pt x="1005" y="381"/>
                  </a:lnTo>
                  <a:lnTo>
                    <a:pt x="1007" y="375"/>
                  </a:lnTo>
                  <a:lnTo>
                    <a:pt x="1008" y="367"/>
                  </a:lnTo>
                  <a:lnTo>
                    <a:pt x="1008" y="360"/>
                  </a:lnTo>
                  <a:lnTo>
                    <a:pt x="1008" y="252"/>
                  </a:lnTo>
                  <a:lnTo>
                    <a:pt x="1008" y="245"/>
                  </a:lnTo>
                  <a:lnTo>
                    <a:pt x="1007" y="238"/>
                  </a:lnTo>
                  <a:lnTo>
                    <a:pt x="1005" y="231"/>
                  </a:lnTo>
                  <a:lnTo>
                    <a:pt x="1003" y="225"/>
                  </a:lnTo>
                  <a:lnTo>
                    <a:pt x="999" y="219"/>
                  </a:lnTo>
                  <a:lnTo>
                    <a:pt x="996" y="213"/>
                  </a:lnTo>
                  <a:lnTo>
                    <a:pt x="993" y="207"/>
                  </a:lnTo>
                  <a:lnTo>
                    <a:pt x="988" y="203"/>
                  </a:lnTo>
                  <a:lnTo>
                    <a:pt x="983" y="199"/>
                  </a:lnTo>
                  <a:lnTo>
                    <a:pt x="978" y="194"/>
                  </a:lnTo>
                  <a:lnTo>
                    <a:pt x="972" y="190"/>
                  </a:lnTo>
                  <a:lnTo>
                    <a:pt x="967" y="187"/>
                  </a:lnTo>
                  <a:lnTo>
                    <a:pt x="960" y="185"/>
                  </a:lnTo>
                  <a:lnTo>
                    <a:pt x="954" y="183"/>
                  </a:lnTo>
                  <a:lnTo>
                    <a:pt x="947" y="181"/>
                  </a:lnTo>
                  <a:lnTo>
                    <a:pt x="94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C649835-000C-4680-831E-207A43ADAF98}"/>
              </a:ext>
            </a:extLst>
          </p:cNvPr>
          <p:cNvGrpSpPr/>
          <p:nvPr/>
        </p:nvGrpSpPr>
        <p:grpSpPr>
          <a:xfrm>
            <a:off x="992106" y="2320046"/>
            <a:ext cx="1197600" cy="1153910"/>
            <a:chOff x="915906" y="1997981"/>
            <a:chExt cx="1197600" cy="1153910"/>
          </a:xfrm>
        </p:grpSpPr>
        <p:grpSp>
          <p:nvGrpSpPr>
            <p:cNvPr id="33" name="Group 364">
              <a:extLst>
                <a:ext uri="{FF2B5EF4-FFF2-40B4-BE49-F238E27FC236}">
                  <a16:creationId xmlns:a16="http://schemas.microsoft.com/office/drawing/2014/main" id="{18EBD1E5-7E13-463B-856E-F5C7612AC14C}"/>
                </a:ext>
              </a:extLst>
            </p:cNvPr>
            <p:cNvGrpSpPr/>
            <p:nvPr/>
          </p:nvGrpSpPr>
          <p:grpSpPr>
            <a:xfrm>
              <a:off x="915906" y="1997981"/>
              <a:ext cx="1197600" cy="1153910"/>
              <a:chOff x="785422" y="1990454"/>
              <a:chExt cx="1250743" cy="1205114"/>
            </a:xfrm>
          </p:grpSpPr>
          <p:sp>
            <p:nvSpPr>
              <p:cNvPr id="37" name="Oval 210">
                <a:extLst>
                  <a:ext uri="{FF2B5EF4-FFF2-40B4-BE49-F238E27FC236}">
                    <a16:creationId xmlns:a16="http://schemas.microsoft.com/office/drawing/2014/main" id="{84879066-F5AB-4774-832C-A3B113E6C2D3}"/>
                  </a:ext>
                </a:extLst>
              </p:cNvPr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63">
                <a:extLst>
                  <a:ext uri="{FF2B5EF4-FFF2-40B4-BE49-F238E27FC236}">
                    <a16:creationId xmlns:a16="http://schemas.microsoft.com/office/drawing/2014/main" id="{686D23DC-79D6-4C29-B961-BF682FE0E356}"/>
                  </a:ext>
                </a:extLst>
              </p:cNvPr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rgbClr val="9B2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8">
              <a:extLst>
                <a:ext uri="{FF2B5EF4-FFF2-40B4-BE49-F238E27FC236}">
                  <a16:creationId xmlns:a16="http://schemas.microsoft.com/office/drawing/2014/main" id="{391686C0-E1E5-4F66-AE8F-93C5CE55A5D5}"/>
                </a:ext>
              </a:extLst>
            </p:cNvPr>
            <p:cNvGrpSpPr/>
            <p:nvPr/>
          </p:nvGrpSpPr>
          <p:grpSpPr>
            <a:xfrm>
              <a:off x="1265879" y="2365106"/>
              <a:ext cx="481551" cy="421357"/>
              <a:chOff x="3648868" y="4611290"/>
              <a:chExt cx="457200" cy="400050"/>
            </a:xfrm>
            <a:solidFill>
              <a:schemeClr val="bg1"/>
            </a:solidFill>
          </p:grpSpPr>
          <p:sp>
            <p:nvSpPr>
              <p:cNvPr id="35" name="Freeform 102">
                <a:extLst>
                  <a:ext uri="{FF2B5EF4-FFF2-40B4-BE49-F238E27FC236}">
                    <a16:creationId xmlns:a16="http://schemas.microsoft.com/office/drawing/2014/main" id="{6F64D799-650D-4246-98D2-7A9FFEA15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868" y="4611290"/>
                <a:ext cx="457200" cy="400050"/>
              </a:xfrm>
              <a:custGeom>
                <a:avLst/>
                <a:gdLst>
                  <a:gd name="T0" fmla="*/ 1079 w 1152"/>
                  <a:gd name="T1" fmla="*/ 871 h 1008"/>
                  <a:gd name="T2" fmla="*/ 1077 w 1152"/>
                  <a:gd name="T3" fmla="*/ 885 h 1008"/>
                  <a:gd name="T4" fmla="*/ 1072 w 1152"/>
                  <a:gd name="T5" fmla="*/ 898 h 1008"/>
                  <a:gd name="T6" fmla="*/ 1064 w 1152"/>
                  <a:gd name="T7" fmla="*/ 910 h 1008"/>
                  <a:gd name="T8" fmla="*/ 1054 w 1152"/>
                  <a:gd name="T9" fmla="*/ 919 h 1008"/>
                  <a:gd name="T10" fmla="*/ 1042 w 1152"/>
                  <a:gd name="T11" fmla="*/ 927 h 1008"/>
                  <a:gd name="T12" fmla="*/ 1029 w 1152"/>
                  <a:gd name="T13" fmla="*/ 932 h 1008"/>
                  <a:gd name="T14" fmla="*/ 1015 w 1152"/>
                  <a:gd name="T15" fmla="*/ 936 h 1008"/>
                  <a:gd name="T16" fmla="*/ 144 w 1152"/>
                  <a:gd name="T17" fmla="*/ 936 h 1008"/>
                  <a:gd name="T18" fmla="*/ 130 w 1152"/>
                  <a:gd name="T19" fmla="*/ 935 h 1008"/>
                  <a:gd name="T20" fmla="*/ 116 w 1152"/>
                  <a:gd name="T21" fmla="*/ 930 h 1008"/>
                  <a:gd name="T22" fmla="*/ 104 w 1152"/>
                  <a:gd name="T23" fmla="*/ 924 h 1008"/>
                  <a:gd name="T24" fmla="*/ 93 w 1152"/>
                  <a:gd name="T25" fmla="*/ 915 h 1008"/>
                  <a:gd name="T26" fmla="*/ 84 w 1152"/>
                  <a:gd name="T27" fmla="*/ 904 h 1008"/>
                  <a:gd name="T28" fmla="*/ 78 w 1152"/>
                  <a:gd name="T29" fmla="*/ 891 h 1008"/>
                  <a:gd name="T30" fmla="*/ 74 w 1152"/>
                  <a:gd name="T31" fmla="*/ 878 h 1008"/>
                  <a:gd name="T32" fmla="*/ 71 w 1152"/>
                  <a:gd name="T33" fmla="*/ 864 h 1008"/>
                  <a:gd name="T34" fmla="*/ 216 w 1152"/>
                  <a:gd name="T35" fmla="*/ 72 h 1008"/>
                  <a:gd name="T36" fmla="*/ 1080 w 1152"/>
                  <a:gd name="T37" fmla="*/ 612 h 1008"/>
                  <a:gd name="T38" fmla="*/ 1149 w 1152"/>
                  <a:gd name="T39" fmla="*/ 592 h 1008"/>
                  <a:gd name="T40" fmla="*/ 1001 w 1152"/>
                  <a:gd name="T41" fmla="*/ 41 h 1008"/>
                  <a:gd name="T42" fmla="*/ 988 w 1152"/>
                  <a:gd name="T43" fmla="*/ 22 h 1008"/>
                  <a:gd name="T44" fmla="*/ 970 w 1152"/>
                  <a:gd name="T45" fmla="*/ 8 h 1008"/>
                  <a:gd name="T46" fmla="*/ 947 w 1152"/>
                  <a:gd name="T47" fmla="*/ 0 h 1008"/>
                  <a:gd name="T48" fmla="*/ 576 w 1152"/>
                  <a:gd name="T49" fmla="*/ 0 h 1008"/>
                  <a:gd name="T50" fmla="*/ 204 w 1152"/>
                  <a:gd name="T51" fmla="*/ 0 h 1008"/>
                  <a:gd name="T52" fmla="*/ 183 w 1152"/>
                  <a:gd name="T53" fmla="*/ 8 h 1008"/>
                  <a:gd name="T54" fmla="*/ 164 w 1152"/>
                  <a:gd name="T55" fmla="*/ 22 h 1008"/>
                  <a:gd name="T56" fmla="*/ 151 w 1152"/>
                  <a:gd name="T57" fmla="*/ 41 h 1008"/>
                  <a:gd name="T58" fmla="*/ 2 w 1152"/>
                  <a:gd name="T59" fmla="*/ 592 h 1008"/>
                  <a:gd name="T60" fmla="*/ 0 w 1152"/>
                  <a:gd name="T61" fmla="*/ 612 h 1008"/>
                  <a:gd name="T62" fmla="*/ 0 w 1152"/>
                  <a:gd name="T63" fmla="*/ 878 h 1008"/>
                  <a:gd name="T64" fmla="*/ 7 w 1152"/>
                  <a:gd name="T65" fmla="*/ 906 h 1008"/>
                  <a:gd name="T66" fmla="*/ 17 w 1152"/>
                  <a:gd name="T67" fmla="*/ 932 h 1008"/>
                  <a:gd name="T68" fmla="*/ 33 w 1152"/>
                  <a:gd name="T69" fmla="*/ 955 h 1008"/>
                  <a:gd name="T70" fmla="*/ 52 w 1152"/>
                  <a:gd name="T71" fmla="*/ 975 h 1008"/>
                  <a:gd name="T72" fmla="*/ 76 w 1152"/>
                  <a:gd name="T73" fmla="*/ 991 h 1008"/>
                  <a:gd name="T74" fmla="*/ 101 w 1152"/>
                  <a:gd name="T75" fmla="*/ 1002 h 1008"/>
                  <a:gd name="T76" fmla="*/ 130 w 1152"/>
                  <a:gd name="T77" fmla="*/ 1007 h 1008"/>
                  <a:gd name="T78" fmla="*/ 1008 w 1152"/>
                  <a:gd name="T79" fmla="*/ 1008 h 1008"/>
                  <a:gd name="T80" fmla="*/ 1037 w 1152"/>
                  <a:gd name="T81" fmla="*/ 1005 h 1008"/>
                  <a:gd name="T82" fmla="*/ 1064 w 1152"/>
                  <a:gd name="T83" fmla="*/ 996 h 1008"/>
                  <a:gd name="T84" fmla="*/ 1089 w 1152"/>
                  <a:gd name="T85" fmla="*/ 983 h 1008"/>
                  <a:gd name="T86" fmla="*/ 1109 w 1152"/>
                  <a:gd name="T87" fmla="*/ 966 h 1008"/>
                  <a:gd name="T88" fmla="*/ 1128 w 1152"/>
                  <a:gd name="T89" fmla="*/ 944 h 1008"/>
                  <a:gd name="T90" fmla="*/ 1141 w 1152"/>
                  <a:gd name="T91" fmla="*/ 919 h 1008"/>
                  <a:gd name="T92" fmla="*/ 1149 w 1152"/>
                  <a:gd name="T93" fmla="*/ 892 h 1008"/>
                  <a:gd name="T94" fmla="*/ 1152 w 1152"/>
                  <a:gd name="T95" fmla="*/ 864 h 1008"/>
                  <a:gd name="T96" fmla="*/ 1152 w 1152"/>
                  <a:gd name="T97" fmla="*/ 6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2" h="1008">
                    <a:moveTo>
                      <a:pt x="1080" y="864"/>
                    </a:moveTo>
                    <a:lnTo>
                      <a:pt x="1079" y="871"/>
                    </a:lnTo>
                    <a:lnTo>
                      <a:pt x="1078" y="878"/>
                    </a:lnTo>
                    <a:lnTo>
                      <a:pt x="1077" y="885"/>
                    </a:lnTo>
                    <a:lnTo>
                      <a:pt x="1075" y="891"/>
                    </a:lnTo>
                    <a:lnTo>
                      <a:pt x="1072" y="898"/>
                    </a:lnTo>
                    <a:lnTo>
                      <a:pt x="1067" y="904"/>
                    </a:lnTo>
                    <a:lnTo>
                      <a:pt x="1064" y="910"/>
                    </a:lnTo>
                    <a:lnTo>
                      <a:pt x="1059" y="915"/>
                    </a:lnTo>
                    <a:lnTo>
                      <a:pt x="1054" y="919"/>
                    </a:lnTo>
                    <a:lnTo>
                      <a:pt x="1048" y="924"/>
                    </a:lnTo>
                    <a:lnTo>
                      <a:pt x="1042" y="927"/>
                    </a:lnTo>
                    <a:lnTo>
                      <a:pt x="1036" y="930"/>
                    </a:lnTo>
                    <a:lnTo>
                      <a:pt x="1029" y="932"/>
                    </a:lnTo>
                    <a:lnTo>
                      <a:pt x="1023" y="935"/>
                    </a:lnTo>
                    <a:lnTo>
                      <a:pt x="1015" y="936"/>
                    </a:lnTo>
                    <a:lnTo>
                      <a:pt x="1008" y="936"/>
                    </a:lnTo>
                    <a:lnTo>
                      <a:pt x="144" y="936"/>
                    </a:lnTo>
                    <a:lnTo>
                      <a:pt x="136" y="936"/>
                    </a:lnTo>
                    <a:lnTo>
                      <a:pt x="130" y="935"/>
                    </a:lnTo>
                    <a:lnTo>
                      <a:pt x="122" y="932"/>
                    </a:lnTo>
                    <a:lnTo>
                      <a:pt x="116" y="930"/>
                    </a:lnTo>
                    <a:lnTo>
                      <a:pt x="109" y="927"/>
                    </a:lnTo>
                    <a:lnTo>
                      <a:pt x="104" y="924"/>
                    </a:lnTo>
                    <a:lnTo>
                      <a:pt x="98" y="919"/>
                    </a:lnTo>
                    <a:lnTo>
                      <a:pt x="93" y="915"/>
                    </a:lnTo>
                    <a:lnTo>
                      <a:pt x="89" y="910"/>
                    </a:lnTo>
                    <a:lnTo>
                      <a:pt x="84" y="904"/>
                    </a:lnTo>
                    <a:lnTo>
                      <a:pt x="81" y="898"/>
                    </a:lnTo>
                    <a:lnTo>
                      <a:pt x="78" y="891"/>
                    </a:lnTo>
                    <a:lnTo>
                      <a:pt x="75" y="885"/>
                    </a:lnTo>
                    <a:lnTo>
                      <a:pt x="74" y="878"/>
                    </a:lnTo>
                    <a:lnTo>
                      <a:pt x="73" y="871"/>
                    </a:lnTo>
                    <a:lnTo>
                      <a:pt x="71" y="864"/>
                    </a:lnTo>
                    <a:lnTo>
                      <a:pt x="71" y="612"/>
                    </a:lnTo>
                    <a:lnTo>
                      <a:pt x="216" y="72"/>
                    </a:lnTo>
                    <a:lnTo>
                      <a:pt x="936" y="72"/>
                    </a:lnTo>
                    <a:lnTo>
                      <a:pt x="1080" y="612"/>
                    </a:lnTo>
                    <a:lnTo>
                      <a:pt x="1080" y="864"/>
                    </a:lnTo>
                    <a:close/>
                    <a:moveTo>
                      <a:pt x="1149" y="592"/>
                    </a:moveTo>
                    <a:lnTo>
                      <a:pt x="1006" y="52"/>
                    </a:lnTo>
                    <a:lnTo>
                      <a:pt x="1001" y="41"/>
                    </a:lnTo>
                    <a:lnTo>
                      <a:pt x="995" y="31"/>
                    </a:lnTo>
                    <a:lnTo>
                      <a:pt x="988" y="22"/>
                    </a:lnTo>
                    <a:lnTo>
                      <a:pt x="980" y="14"/>
                    </a:lnTo>
                    <a:lnTo>
                      <a:pt x="970" y="8"/>
                    </a:lnTo>
                    <a:lnTo>
                      <a:pt x="959" y="4"/>
                    </a:lnTo>
                    <a:lnTo>
                      <a:pt x="947" y="0"/>
                    </a:lnTo>
                    <a:lnTo>
                      <a:pt x="936" y="0"/>
                    </a:lnTo>
                    <a:lnTo>
                      <a:pt x="576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2" y="4"/>
                    </a:lnTo>
                    <a:lnTo>
                      <a:pt x="183" y="8"/>
                    </a:lnTo>
                    <a:lnTo>
                      <a:pt x="173" y="14"/>
                    </a:lnTo>
                    <a:lnTo>
                      <a:pt x="164" y="22"/>
                    </a:lnTo>
                    <a:lnTo>
                      <a:pt x="157" y="31"/>
                    </a:lnTo>
                    <a:lnTo>
                      <a:pt x="151" y="41"/>
                    </a:lnTo>
                    <a:lnTo>
                      <a:pt x="147" y="52"/>
                    </a:lnTo>
                    <a:lnTo>
                      <a:pt x="2" y="592"/>
                    </a:lnTo>
                    <a:lnTo>
                      <a:pt x="0" y="602"/>
                    </a:lnTo>
                    <a:lnTo>
                      <a:pt x="0" y="612"/>
                    </a:lnTo>
                    <a:lnTo>
                      <a:pt x="0" y="864"/>
                    </a:lnTo>
                    <a:lnTo>
                      <a:pt x="0" y="878"/>
                    </a:lnTo>
                    <a:lnTo>
                      <a:pt x="3" y="892"/>
                    </a:lnTo>
                    <a:lnTo>
                      <a:pt x="7" y="906"/>
                    </a:lnTo>
                    <a:lnTo>
                      <a:pt x="11" y="919"/>
                    </a:lnTo>
                    <a:lnTo>
                      <a:pt x="17" y="932"/>
                    </a:lnTo>
                    <a:lnTo>
                      <a:pt x="25" y="944"/>
                    </a:lnTo>
                    <a:lnTo>
                      <a:pt x="33" y="955"/>
                    </a:lnTo>
                    <a:lnTo>
                      <a:pt x="42" y="966"/>
                    </a:lnTo>
                    <a:lnTo>
                      <a:pt x="52" y="975"/>
                    </a:lnTo>
                    <a:lnTo>
                      <a:pt x="64" y="983"/>
                    </a:lnTo>
                    <a:lnTo>
                      <a:pt x="76" y="991"/>
                    </a:lnTo>
                    <a:lnTo>
                      <a:pt x="88" y="996"/>
                    </a:lnTo>
                    <a:lnTo>
                      <a:pt x="101" y="1002"/>
                    </a:lnTo>
                    <a:lnTo>
                      <a:pt x="115" y="1005"/>
                    </a:lnTo>
                    <a:lnTo>
                      <a:pt x="130" y="1007"/>
                    </a:lnTo>
                    <a:lnTo>
                      <a:pt x="144" y="1008"/>
                    </a:lnTo>
                    <a:lnTo>
                      <a:pt x="1008" y="1008"/>
                    </a:lnTo>
                    <a:lnTo>
                      <a:pt x="1023" y="1007"/>
                    </a:lnTo>
                    <a:lnTo>
                      <a:pt x="1037" y="1005"/>
                    </a:lnTo>
                    <a:lnTo>
                      <a:pt x="1051" y="1002"/>
                    </a:lnTo>
                    <a:lnTo>
                      <a:pt x="1064" y="996"/>
                    </a:lnTo>
                    <a:lnTo>
                      <a:pt x="1077" y="991"/>
                    </a:lnTo>
                    <a:lnTo>
                      <a:pt x="1089" y="983"/>
                    </a:lnTo>
                    <a:lnTo>
                      <a:pt x="1100" y="975"/>
                    </a:lnTo>
                    <a:lnTo>
                      <a:pt x="1109" y="966"/>
                    </a:lnTo>
                    <a:lnTo>
                      <a:pt x="1119" y="955"/>
                    </a:lnTo>
                    <a:lnTo>
                      <a:pt x="1128" y="944"/>
                    </a:lnTo>
                    <a:lnTo>
                      <a:pt x="1134" y="932"/>
                    </a:lnTo>
                    <a:lnTo>
                      <a:pt x="1141" y="919"/>
                    </a:lnTo>
                    <a:lnTo>
                      <a:pt x="1145" y="906"/>
                    </a:lnTo>
                    <a:lnTo>
                      <a:pt x="1149" y="892"/>
                    </a:lnTo>
                    <a:lnTo>
                      <a:pt x="1152" y="878"/>
                    </a:lnTo>
                    <a:lnTo>
                      <a:pt x="1152" y="864"/>
                    </a:lnTo>
                    <a:lnTo>
                      <a:pt x="1152" y="612"/>
                    </a:lnTo>
                    <a:lnTo>
                      <a:pt x="1152" y="602"/>
                    </a:lnTo>
                    <a:lnTo>
                      <a:pt x="1149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3">
                <a:extLst>
                  <a:ext uri="{FF2B5EF4-FFF2-40B4-BE49-F238E27FC236}">
                    <a16:creationId xmlns:a16="http://schemas.microsoft.com/office/drawing/2014/main" id="{4FB3D456-C8F8-4116-A137-D94B32D0E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2843" y="4668440"/>
                <a:ext cx="349250" cy="257175"/>
              </a:xfrm>
              <a:custGeom>
                <a:avLst/>
                <a:gdLst>
                  <a:gd name="T0" fmla="*/ 678 w 877"/>
                  <a:gd name="T1" fmla="*/ 432 h 648"/>
                  <a:gd name="T2" fmla="*/ 657 w 877"/>
                  <a:gd name="T3" fmla="*/ 434 h 648"/>
                  <a:gd name="T4" fmla="*/ 640 w 877"/>
                  <a:gd name="T5" fmla="*/ 443 h 648"/>
                  <a:gd name="T6" fmla="*/ 625 w 877"/>
                  <a:gd name="T7" fmla="*/ 455 h 648"/>
                  <a:gd name="T8" fmla="*/ 613 w 877"/>
                  <a:gd name="T9" fmla="*/ 472 h 648"/>
                  <a:gd name="T10" fmla="*/ 317 w 877"/>
                  <a:gd name="T11" fmla="*/ 576 h 648"/>
                  <a:gd name="T12" fmla="*/ 260 w 877"/>
                  <a:gd name="T13" fmla="*/ 463 h 648"/>
                  <a:gd name="T14" fmla="*/ 247 w 877"/>
                  <a:gd name="T15" fmla="*/ 448 h 648"/>
                  <a:gd name="T16" fmla="*/ 230 w 877"/>
                  <a:gd name="T17" fmla="*/ 438 h 648"/>
                  <a:gd name="T18" fmla="*/ 211 w 877"/>
                  <a:gd name="T19" fmla="*/ 433 h 648"/>
                  <a:gd name="T20" fmla="*/ 141 w 877"/>
                  <a:gd name="T21" fmla="*/ 432 h 648"/>
                  <a:gd name="T22" fmla="*/ 160 w 877"/>
                  <a:gd name="T23" fmla="*/ 36 h 648"/>
                  <a:gd name="T24" fmla="*/ 823 w 877"/>
                  <a:gd name="T25" fmla="*/ 432 h 648"/>
                  <a:gd name="T26" fmla="*/ 718 w 877"/>
                  <a:gd name="T27" fmla="*/ 0 h 648"/>
                  <a:gd name="T28" fmla="*/ 155 w 877"/>
                  <a:gd name="T29" fmla="*/ 0 h 648"/>
                  <a:gd name="T30" fmla="*/ 143 w 877"/>
                  <a:gd name="T31" fmla="*/ 4 h 648"/>
                  <a:gd name="T32" fmla="*/ 134 w 877"/>
                  <a:gd name="T33" fmla="*/ 11 h 648"/>
                  <a:gd name="T34" fmla="*/ 128 w 877"/>
                  <a:gd name="T35" fmla="*/ 21 h 648"/>
                  <a:gd name="T36" fmla="*/ 1 w 877"/>
                  <a:gd name="T37" fmla="*/ 459 h 648"/>
                  <a:gd name="T38" fmla="*/ 1 w 877"/>
                  <a:gd name="T39" fmla="*/ 475 h 648"/>
                  <a:gd name="T40" fmla="*/ 8 w 877"/>
                  <a:gd name="T41" fmla="*/ 490 h 648"/>
                  <a:gd name="T42" fmla="*/ 20 w 877"/>
                  <a:gd name="T43" fmla="*/ 500 h 648"/>
                  <a:gd name="T44" fmla="*/ 36 w 877"/>
                  <a:gd name="T45" fmla="*/ 504 h 648"/>
                  <a:gd name="T46" fmla="*/ 182 w 877"/>
                  <a:gd name="T47" fmla="*/ 504 h 648"/>
                  <a:gd name="T48" fmla="*/ 253 w 877"/>
                  <a:gd name="T49" fmla="*/ 608 h 648"/>
                  <a:gd name="T50" fmla="*/ 264 w 877"/>
                  <a:gd name="T51" fmla="*/ 624 h 648"/>
                  <a:gd name="T52" fmla="*/ 279 w 877"/>
                  <a:gd name="T53" fmla="*/ 637 h 648"/>
                  <a:gd name="T54" fmla="*/ 297 w 877"/>
                  <a:gd name="T55" fmla="*/ 645 h 648"/>
                  <a:gd name="T56" fmla="*/ 317 w 877"/>
                  <a:gd name="T57" fmla="*/ 648 h 648"/>
                  <a:gd name="T58" fmla="*/ 571 w 877"/>
                  <a:gd name="T59" fmla="*/ 647 h 648"/>
                  <a:gd name="T60" fmla="*/ 590 w 877"/>
                  <a:gd name="T61" fmla="*/ 642 h 648"/>
                  <a:gd name="T62" fmla="*/ 606 w 877"/>
                  <a:gd name="T63" fmla="*/ 632 h 648"/>
                  <a:gd name="T64" fmla="*/ 620 w 877"/>
                  <a:gd name="T65" fmla="*/ 617 h 648"/>
                  <a:gd name="T66" fmla="*/ 678 w 877"/>
                  <a:gd name="T67" fmla="*/ 504 h 648"/>
                  <a:gd name="T68" fmla="*/ 737 w 877"/>
                  <a:gd name="T69" fmla="*/ 504 h 648"/>
                  <a:gd name="T70" fmla="*/ 850 w 877"/>
                  <a:gd name="T71" fmla="*/ 503 h 648"/>
                  <a:gd name="T72" fmla="*/ 864 w 877"/>
                  <a:gd name="T73" fmla="*/ 496 h 648"/>
                  <a:gd name="T74" fmla="*/ 874 w 877"/>
                  <a:gd name="T75" fmla="*/ 483 h 648"/>
                  <a:gd name="T76" fmla="*/ 877 w 877"/>
                  <a:gd name="T77" fmla="*/ 467 h 648"/>
                  <a:gd name="T78" fmla="*/ 752 w 877"/>
                  <a:gd name="T79" fmla="*/ 27 h 648"/>
                  <a:gd name="T80" fmla="*/ 748 w 877"/>
                  <a:gd name="T81" fmla="*/ 16 h 648"/>
                  <a:gd name="T82" fmla="*/ 740 w 877"/>
                  <a:gd name="T83" fmla="*/ 8 h 648"/>
                  <a:gd name="T84" fmla="*/ 729 w 877"/>
                  <a:gd name="T85" fmla="*/ 2 h 648"/>
                  <a:gd name="T86" fmla="*/ 718 w 877"/>
                  <a:gd name="T87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7" h="648">
                    <a:moveTo>
                      <a:pt x="737" y="432"/>
                    </a:moveTo>
                    <a:lnTo>
                      <a:pt x="678" y="432"/>
                    </a:lnTo>
                    <a:lnTo>
                      <a:pt x="667" y="433"/>
                    </a:lnTo>
                    <a:lnTo>
                      <a:pt x="657" y="434"/>
                    </a:lnTo>
                    <a:lnTo>
                      <a:pt x="648" y="438"/>
                    </a:lnTo>
                    <a:lnTo>
                      <a:pt x="640" y="443"/>
                    </a:lnTo>
                    <a:lnTo>
                      <a:pt x="631" y="448"/>
                    </a:lnTo>
                    <a:lnTo>
                      <a:pt x="625" y="455"/>
                    </a:lnTo>
                    <a:lnTo>
                      <a:pt x="618" y="463"/>
                    </a:lnTo>
                    <a:lnTo>
                      <a:pt x="613" y="472"/>
                    </a:lnTo>
                    <a:lnTo>
                      <a:pt x="561" y="576"/>
                    </a:lnTo>
                    <a:lnTo>
                      <a:pt x="317" y="576"/>
                    </a:lnTo>
                    <a:lnTo>
                      <a:pt x="265" y="472"/>
                    </a:lnTo>
                    <a:lnTo>
                      <a:pt x="260" y="463"/>
                    </a:lnTo>
                    <a:lnTo>
                      <a:pt x="254" y="455"/>
                    </a:lnTo>
                    <a:lnTo>
                      <a:pt x="247" y="448"/>
                    </a:lnTo>
                    <a:lnTo>
                      <a:pt x="239" y="443"/>
                    </a:lnTo>
                    <a:lnTo>
                      <a:pt x="230" y="438"/>
                    </a:lnTo>
                    <a:lnTo>
                      <a:pt x="221" y="434"/>
                    </a:lnTo>
                    <a:lnTo>
                      <a:pt x="211" y="433"/>
                    </a:lnTo>
                    <a:lnTo>
                      <a:pt x="200" y="432"/>
                    </a:lnTo>
                    <a:lnTo>
                      <a:pt x="141" y="432"/>
                    </a:lnTo>
                    <a:lnTo>
                      <a:pt x="55" y="432"/>
                    </a:lnTo>
                    <a:lnTo>
                      <a:pt x="160" y="36"/>
                    </a:lnTo>
                    <a:lnTo>
                      <a:pt x="718" y="36"/>
                    </a:lnTo>
                    <a:lnTo>
                      <a:pt x="823" y="432"/>
                    </a:lnTo>
                    <a:lnTo>
                      <a:pt x="737" y="432"/>
                    </a:lnTo>
                    <a:close/>
                    <a:moveTo>
                      <a:pt x="718" y="0"/>
                    </a:moveTo>
                    <a:lnTo>
                      <a:pt x="160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3" y="4"/>
                    </a:lnTo>
                    <a:lnTo>
                      <a:pt x="139" y="8"/>
                    </a:lnTo>
                    <a:lnTo>
                      <a:pt x="134" y="11"/>
                    </a:lnTo>
                    <a:lnTo>
                      <a:pt x="130" y="16"/>
                    </a:lnTo>
                    <a:lnTo>
                      <a:pt x="128" y="21"/>
                    </a:lnTo>
                    <a:lnTo>
                      <a:pt x="126" y="27"/>
                    </a:lnTo>
                    <a:lnTo>
                      <a:pt x="1" y="459"/>
                    </a:lnTo>
                    <a:lnTo>
                      <a:pt x="0" y="467"/>
                    </a:lnTo>
                    <a:lnTo>
                      <a:pt x="1" y="475"/>
                    </a:lnTo>
                    <a:lnTo>
                      <a:pt x="4" y="483"/>
                    </a:lnTo>
                    <a:lnTo>
                      <a:pt x="8" y="490"/>
                    </a:lnTo>
                    <a:lnTo>
                      <a:pt x="13" y="496"/>
                    </a:lnTo>
                    <a:lnTo>
                      <a:pt x="20" y="500"/>
                    </a:lnTo>
                    <a:lnTo>
                      <a:pt x="28" y="503"/>
                    </a:lnTo>
                    <a:lnTo>
                      <a:pt x="36" y="504"/>
                    </a:lnTo>
                    <a:lnTo>
                      <a:pt x="141" y="504"/>
                    </a:lnTo>
                    <a:lnTo>
                      <a:pt x="182" y="504"/>
                    </a:lnTo>
                    <a:lnTo>
                      <a:pt x="201" y="504"/>
                    </a:lnTo>
                    <a:lnTo>
                      <a:pt x="253" y="608"/>
                    </a:lnTo>
                    <a:lnTo>
                      <a:pt x="258" y="617"/>
                    </a:lnTo>
                    <a:lnTo>
                      <a:pt x="264" y="624"/>
                    </a:lnTo>
                    <a:lnTo>
                      <a:pt x="271" y="632"/>
                    </a:lnTo>
                    <a:lnTo>
                      <a:pt x="279" y="637"/>
                    </a:lnTo>
                    <a:lnTo>
                      <a:pt x="288" y="642"/>
                    </a:lnTo>
                    <a:lnTo>
                      <a:pt x="297" y="645"/>
                    </a:lnTo>
                    <a:lnTo>
                      <a:pt x="307" y="647"/>
                    </a:lnTo>
                    <a:lnTo>
                      <a:pt x="317" y="648"/>
                    </a:lnTo>
                    <a:lnTo>
                      <a:pt x="561" y="648"/>
                    </a:lnTo>
                    <a:lnTo>
                      <a:pt x="571" y="647"/>
                    </a:lnTo>
                    <a:lnTo>
                      <a:pt x="580" y="645"/>
                    </a:lnTo>
                    <a:lnTo>
                      <a:pt x="590" y="642"/>
                    </a:lnTo>
                    <a:lnTo>
                      <a:pt x="599" y="637"/>
                    </a:lnTo>
                    <a:lnTo>
                      <a:pt x="606" y="632"/>
                    </a:lnTo>
                    <a:lnTo>
                      <a:pt x="614" y="624"/>
                    </a:lnTo>
                    <a:lnTo>
                      <a:pt x="620" y="617"/>
                    </a:lnTo>
                    <a:lnTo>
                      <a:pt x="626" y="608"/>
                    </a:lnTo>
                    <a:lnTo>
                      <a:pt x="678" y="504"/>
                    </a:lnTo>
                    <a:lnTo>
                      <a:pt x="696" y="504"/>
                    </a:lnTo>
                    <a:lnTo>
                      <a:pt x="737" y="504"/>
                    </a:lnTo>
                    <a:lnTo>
                      <a:pt x="842" y="504"/>
                    </a:lnTo>
                    <a:lnTo>
                      <a:pt x="850" y="503"/>
                    </a:lnTo>
                    <a:lnTo>
                      <a:pt x="858" y="500"/>
                    </a:lnTo>
                    <a:lnTo>
                      <a:pt x="864" y="496"/>
                    </a:lnTo>
                    <a:lnTo>
                      <a:pt x="870" y="490"/>
                    </a:lnTo>
                    <a:lnTo>
                      <a:pt x="874" y="483"/>
                    </a:lnTo>
                    <a:lnTo>
                      <a:pt x="877" y="475"/>
                    </a:lnTo>
                    <a:lnTo>
                      <a:pt x="877" y="467"/>
                    </a:lnTo>
                    <a:lnTo>
                      <a:pt x="876" y="459"/>
                    </a:lnTo>
                    <a:lnTo>
                      <a:pt x="752" y="27"/>
                    </a:lnTo>
                    <a:lnTo>
                      <a:pt x="751" y="21"/>
                    </a:lnTo>
                    <a:lnTo>
                      <a:pt x="748" y="16"/>
                    </a:lnTo>
                    <a:lnTo>
                      <a:pt x="743" y="11"/>
                    </a:lnTo>
                    <a:lnTo>
                      <a:pt x="740" y="8"/>
                    </a:lnTo>
                    <a:lnTo>
                      <a:pt x="735" y="4"/>
                    </a:lnTo>
                    <a:lnTo>
                      <a:pt x="729" y="2"/>
                    </a:lnTo>
                    <a:lnTo>
                      <a:pt x="724" y="0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296F931-0C8D-483A-85FF-1B24983DE0F6}"/>
              </a:ext>
            </a:extLst>
          </p:cNvPr>
          <p:cNvGrpSpPr/>
          <p:nvPr/>
        </p:nvGrpSpPr>
        <p:grpSpPr>
          <a:xfrm>
            <a:off x="2915155" y="2374361"/>
            <a:ext cx="2713780" cy="971382"/>
            <a:chOff x="2676067" y="1799802"/>
            <a:chExt cx="2713780" cy="971382"/>
          </a:xfrm>
        </p:grpSpPr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7A6282FA-9EBF-4260-8C26-1F5A0E5B6B02}"/>
                </a:ext>
              </a:extLst>
            </p:cNvPr>
            <p:cNvSpPr txBox="1"/>
            <p:nvPr/>
          </p:nvSpPr>
          <p:spPr>
            <a:xfrm>
              <a:off x="2676067" y="2245334"/>
              <a:ext cx="2713780" cy="525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输入您的内容或者通过右键复制粘贴您的内容，并选择只保留文本。</a:t>
              </a:r>
            </a:p>
          </p:txBody>
        </p:sp>
        <p:sp>
          <p:nvSpPr>
            <p:cNvPr id="41" name="TextBox 42">
              <a:extLst>
                <a:ext uri="{FF2B5EF4-FFF2-40B4-BE49-F238E27FC236}">
                  <a16:creationId xmlns:a16="http://schemas.microsoft.com/office/drawing/2014/main" id="{D7745395-0134-4E9D-AD1B-EF6012317FE4}"/>
                </a:ext>
              </a:extLst>
            </p:cNvPr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9CE1A94-ED21-455D-8AE7-E3E468C7190D}"/>
              </a:ext>
            </a:extLst>
          </p:cNvPr>
          <p:cNvGrpSpPr/>
          <p:nvPr/>
        </p:nvGrpSpPr>
        <p:grpSpPr>
          <a:xfrm>
            <a:off x="8552915" y="2374070"/>
            <a:ext cx="2713780" cy="971382"/>
            <a:chOff x="2676067" y="1799802"/>
            <a:chExt cx="2713780" cy="971382"/>
          </a:xfrm>
        </p:grpSpPr>
        <p:sp>
          <p:nvSpPr>
            <p:cNvPr id="43" name="TextBox 53">
              <a:extLst>
                <a:ext uri="{FF2B5EF4-FFF2-40B4-BE49-F238E27FC236}">
                  <a16:creationId xmlns:a16="http://schemas.microsoft.com/office/drawing/2014/main" id="{D0BAA225-EC82-49DC-A632-0D34C3A287A8}"/>
                </a:ext>
              </a:extLst>
            </p:cNvPr>
            <p:cNvSpPr txBox="1"/>
            <p:nvPr/>
          </p:nvSpPr>
          <p:spPr>
            <a:xfrm>
              <a:off x="2676067" y="2245334"/>
              <a:ext cx="2713780" cy="525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输入您的内容或者通过右键复制粘贴您的内容，并选择只保留文本。</a:t>
              </a:r>
            </a:p>
          </p:txBody>
        </p:sp>
        <p:sp>
          <p:nvSpPr>
            <p:cNvPr id="44" name="TextBox 42">
              <a:extLst>
                <a:ext uri="{FF2B5EF4-FFF2-40B4-BE49-F238E27FC236}">
                  <a16:creationId xmlns:a16="http://schemas.microsoft.com/office/drawing/2014/main" id="{2A7939CE-7DAD-449A-B07D-1C1F9A5F5CA6}"/>
                </a:ext>
              </a:extLst>
            </p:cNvPr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2C77136-2313-4FF1-83DA-13E6A531C8E4}"/>
              </a:ext>
            </a:extLst>
          </p:cNvPr>
          <p:cNvGrpSpPr/>
          <p:nvPr/>
        </p:nvGrpSpPr>
        <p:grpSpPr>
          <a:xfrm>
            <a:off x="2915155" y="4297796"/>
            <a:ext cx="2713780" cy="971382"/>
            <a:chOff x="2676067" y="1799802"/>
            <a:chExt cx="2713780" cy="971382"/>
          </a:xfrm>
        </p:grpSpPr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8676B8B5-0978-4AAE-B434-185B67E85DF0}"/>
                </a:ext>
              </a:extLst>
            </p:cNvPr>
            <p:cNvSpPr txBox="1"/>
            <p:nvPr/>
          </p:nvSpPr>
          <p:spPr>
            <a:xfrm>
              <a:off x="2676067" y="2245334"/>
              <a:ext cx="2713780" cy="525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输入您的内容或者通过右键复制粘贴您的内容，并选择只保留文本。</a:t>
              </a:r>
            </a:p>
          </p:txBody>
        </p:sp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id="{7C6CCB29-E8D0-4BBA-B22C-0AB059771EA6}"/>
                </a:ext>
              </a:extLst>
            </p:cNvPr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0896B0F-3E94-47C0-8658-CDAD3F48E41C}"/>
              </a:ext>
            </a:extLst>
          </p:cNvPr>
          <p:cNvGrpSpPr/>
          <p:nvPr/>
        </p:nvGrpSpPr>
        <p:grpSpPr>
          <a:xfrm>
            <a:off x="8552915" y="4297505"/>
            <a:ext cx="2713780" cy="971382"/>
            <a:chOff x="2676067" y="1799802"/>
            <a:chExt cx="2713780" cy="971382"/>
          </a:xfrm>
        </p:grpSpPr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A58E9BDA-E01C-4090-80E1-9F4123106165}"/>
                </a:ext>
              </a:extLst>
            </p:cNvPr>
            <p:cNvSpPr txBox="1"/>
            <p:nvPr/>
          </p:nvSpPr>
          <p:spPr>
            <a:xfrm>
              <a:off x="2676067" y="2245334"/>
              <a:ext cx="2713780" cy="525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输入您的内容或者通过右键复制粘贴您的内容，并选择只保留文本。</a:t>
              </a:r>
            </a:p>
          </p:txBody>
        </p: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D23BE1A9-CA20-44D3-B072-FF98E75E0551}"/>
                </a:ext>
              </a:extLst>
            </p:cNvPr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6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18628F-2216-4134-8C8C-4E6E7A34366B}"/>
              </a:ext>
            </a:extLst>
          </p:cNvPr>
          <p:cNvGrpSpPr/>
          <p:nvPr/>
        </p:nvGrpSpPr>
        <p:grpSpPr>
          <a:xfrm>
            <a:off x="5642636" y="1772595"/>
            <a:ext cx="708260" cy="708260"/>
            <a:chOff x="750627" y="1364776"/>
            <a:chExt cx="1719618" cy="171961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0F10005-BE56-48A5-972E-A3274AB57056}"/>
                </a:ext>
              </a:extLst>
            </p:cNvPr>
            <p:cNvSpPr/>
            <p:nvPr/>
          </p:nvSpPr>
          <p:spPr>
            <a:xfrm>
              <a:off x="750627" y="1364776"/>
              <a:ext cx="1719618" cy="1719618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3F63E6-F4FD-4874-B3C4-70AFA6C14219}"/>
                </a:ext>
              </a:extLst>
            </p:cNvPr>
            <p:cNvSpPr/>
            <p:nvPr/>
          </p:nvSpPr>
          <p:spPr>
            <a:xfrm>
              <a:off x="1200746" y="1801504"/>
              <a:ext cx="819378" cy="846162"/>
            </a:xfrm>
            <a:custGeom>
              <a:avLst/>
              <a:gdLst>
                <a:gd name="connsiteX0" fmla="*/ 291443 w 582734"/>
                <a:gd name="connsiteY0" fmla="*/ 254983 h 601782"/>
                <a:gd name="connsiteX1" fmla="*/ 245350 w 582734"/>
                <a:gd name="connsiteY1" fmla="*/ 300966 h 601782"/>
                <a:gd name="connsiteX2" fmla="*/ 291443 w 582734"/>
                <a:gd name="connsiteY2" fmla="*/ 346800 h 601782"/>
                <a:gd name="connsiteX3" fmla="*/ 337385 w 582734"/>
                <a:gd name="connsiteY3" fmla="*/ 300966 h 601782"/>
                <a:gd name="connsiteX4" fmla="*/ 291443 w 582734"/>
                <a:gd name="connsiteY4" fmla="*/ 254983 h 601782"/>
                <a:gd name="connsiteX5" fmla="*/ 291443 w 582734"/>
                <a:gd name="connsiteY5" fmla="*/ 226374 h 601782"/>
                <a:gd name="connsiteX6" fmla="*/ 366061 w 582734"/>
                <a:gd name="connsiteY6" fmla="*/ 300966 h 601782"/>
                <a:gd name="connsiteX7" fmla="*/ 291443 w 582734"/>
                <a:gd name="connsiteY7" fmla="*/ 375408 h 601782"/>
                <a:gd name="connsiteX8" fmla="*/ 216674 w 582734"/>
                <a:gd name="connsiteY8" fmla="*/ 300966 h 601782"/>
                <a:gd name="connsiteX9" fmla="*/ 291443 w 582734"/>
                <a:gd name="connsiteY9" fmla="*/ 226374 h 601782"/>
                <a:gd name="connsiteX10" fmla="*/ 248975 w 582734"/>
                <a:gd name="connsiteY10" fmla="*/ 28613 h 601782"/>
                <a:gd name="connsiteX11" fmla="*/ 248975 w 582734"/>
                <a:gd name="connsiteY11" fmla="*/ 78050 h 601782"/>
                <a:gd name="connsiteX12" fmla="*/ 238170 w 582734"/>
                <a:gd name="connsiteY12" fmla="*/ 91982 h 601782"/>
                <a:gd name="connsiteX13" fmla="*/ 136728 w 582734"/>
                <a:gd name="connsiteY13" fmla="*/ 150408 h 601782"/>
                <a:gd name="connsiteX14" fmla="*/ 119321 w 582734"/>
                <a:gd name="connsiteY14" fmla="*/ 152805 h 601782"/>
                <a:gd name="connsiteX15" fmla="*/ 76403 w 582734"/>
                <a:gd name="connsiteY15" fmla="*/ 128086 h 601782"/>
                <a:gd name="connsiteX16" fmla="*/ 33936 w 582734"/>
                <a:gd name="connsiteY16" fmla="*/ 201493 h 601782"/>
                <a:gd name="connsiteX17" fmla="*/ 76854 w 582734"/>
                <a:gd name="connsiteY17" fmla="*/ 226211 h 601782"/>
                <a:gd name="connsiteX18" fmla="*/ 83456 w 582734"/>
                <a:gd name="connsiteY18" fmla="*/ 242541 h 601782"/>
                <a:gd name="connsiteX19" fmla="*/ 75503 w 582734"/>
                <a:gd name="connsiteY19" fmla="*/ 300966 h 601782"/>
                <a:gd name="connsiteX20" fmla="*/ 83456 w 582734"/>
                <a:gd name="connsiteY20" fmla="*/ 359392 h 601782"/>
                <a:gd name="connsiteX21" fmla="*/ 76854 w 582734"/>
                <a:gd name="connsiteY21" fmla="*/ 375571 h 601782"/>
                <a:gd name="connsiteX22" fmla="*/ 33936 w 582734"/>
                <a:gd name="connsiteY22" fmla="*/ 400289 h 601782"/>
                <a:gd name="connsiteX23" fmla="*/ 76403 w 582734"/>
                <a:gd name="connsiteY23" fmla="*/ 473696 h 601782"/>
                <a:gd name="connsiteX24" fmla="*/ 116770 w 582734"/>
                <a:gd name="connsiteY24" fmla="*/ 450475 h 601782"/>
                <a:gd name="connsiteX25" fmla="*/ 186699 w 582734"/>
                <a:gd name="connsiteY25" fmla="*/ 380814 h 601782"/>
                <a:gd name="connsiteX26" fmla="*/ 206957 w 582734"/>
                <a:gd name="connsiteY26" fmla="*/ 380814 h 601782"/>
                <a:gd name="connsiteX27" fmla="*/ 206957 w 582734"/>
                <a:gd name="connsiteY27" fmla="*/ 401038 h 601782"/>
                <a:gd name="connsiteX28" fmla="*/ 146782 w 582734"/>
                <a:gd name="connsiteY28" fmla="*/ 460962 h 601782"/>
                <a:gd name="connsiteX29" fmla="*/ 231717 w 582734"/>
                <a:gd name="connsiteY29" fmla="*/ 508152 h 601782"/>
                <a:gd name="connsiteX30" fmla="*/ 296544 w 582734"/>
                <a:gd name="connsiteY30" fmla="*/ 443434 h 601782"/>
                <a:gd name="connsiteX31" fmla="*/ 316803 w 582734"/>
                <a:gd name="connsiteY31" fmla="*/ 443434 h 601782"/>
                <a:gd name="connsiteX32" fmla="*/ 316803 w 582734"/>
                <a:gd name="connsiteY32" fmla="*/ 463659 h 601782"/>
                <a:gd name="connsiteX33" fmla="*/ 248975 w 582734"/>
                <a:gd name="connsiteY33" fmla="*/ 531372 h 601782"/>
                <a:gd name="connsiteX34" fmla="*/ 248975 w 582734"/>
                <a:gd name="connsiteY34" fmla="*/ 573169 h 601782"/>
                <a:gd name="connsiteX35" fmla="*/ 333910 w 582734"/>
                <a:gd name="connsiteY35" fmla="*/ 573169 h 601782"/>
                <a:gd name="connsiteX36" fmla="*/ 333910 w 582734"/>
                <a:gd name="connsiteY36" fmla="*/ 523732 h 601782"/>
                <a:gd name="connsiteX37" fmla="*/ 344714 w 582734"/>
                <a:gd name="connsiteY37" fmla="*/ 509800 h 601782"/>
                <a:gd name="connsiteX38" fmla="*/ 446006 w 582734"/>
                <a:gd name="connsiteY38" fmla="*/ 451374 h 601782"/>
                <a:gd name="connsiteX39" fmla="*/ 463413 w 582734"/>
                <a:gd name="connsiteY39" fmla="*/ 448977 h 601782"/>
                <a:gd name="connsiteX40" fmla="*/ 506331 w 582734"/>
                <a:gd name="connsiteY40" fmla="*/ 473696 h 601782"/>
                <a:gd name="connsiteX41" fmla="*/ 548798 w 582734"/>
                <a:gd name="connsiteY41" fmla="*/ 400289 h 601782"/>
                <a:gd name="connsiteX42" fmla="*/ 505880 w 582734"/>
                <a:gd name="connsiteY42" fmla="*/ 375571 h 601782"/>
                <a:gd name="connsiteX43" fmla="*/ 499278 w 582734"/>
                <a:gd name="connsiteY43" fmla="*/ 359392 h 601782"/>
                <a:gd name="connsiteX44" fmla="*/ 507381 w 582734"/>
                <a:gd name="connsiteY44" fmla="*/ 300966 h 601782"/>
                <a:gd name="connsiteX45" fmla="*/ 499278 w 582734"/>
                <a:gd name="connsiteY45" fmla="*/ 242391 h 601782"/>
                <a:gd name="connsiteX46" fmla="*/ 505880 w 582734"/>
                <a:gd name="connsiteY46" fmla="*/ 226211 h 601782"/>
                <a:gd name="connsiteX47" fmla="*/ 548798 w 582734"/>
                <a:gd name="connsiteY47" fmla="*/ 201493 h 601782"/>
                <a:gd name="connsiteX48" fmla="*/ 506331 w 582734"/>
                <a:gd name="connsiteY48" fmla="*/ 128086 h 601782"/>
                <a:gd name="connsiteX49" fmla="*/ 463413 w 582734"/>
                <a:gd name="connsiteY49" fmla="*/ 152805 h 601782"/>
                <a:gd name="connsiteX50" fmla="*/ 446006 w 582734"/>
                <a:gd name="connsiteY50" fmla="*/ 150408 h 601782"/>
                <a:gd name="connsiteX51" fmla="*/ 344714 w 582734"/>
                <a:gd name="connsiteY51" fmla="*/ 91982 h 601782"/>
                <a:gd name="connsiteX52" fmla="*/ 333910 w 582734"/>
                <a:gd name="connsiteY52" fmla="*/ 78050 h 601782"/>
                <a:gd name="connsiteX53" fmla="*/ 333910 w 582734"/>
                <a:gd name="connsiteY53" fmla="*/ 28613 h 601782"/>
                <a:gd name="connsiteX54" fmla="*/ 234569 w 582734"/>
                <a:gd name="connsiteY54" fmla="*/ 0 h 601782"/>
                <a:gd name="connsiteX55" fmla="*/ 348165 w 582734"/>
                <a:gd name="connsiteY55" fmla="*/ 0 h 601782"/>
                <a:gd name="connsiteX56" fmla="*/ 362571 w 582734"/>
                <a:gd name="connsiteY56" fmla="*/ 14381 h 601782"/>
                <a:gd name="connsiteX57" fmla="*/ 362571 w 582734"/>
                <a:gd name="connsiteY57" fmla="*/ 67264 h 601782"/>
                <a:gd name="connsiteX58" fmla="*/ 458461 w 582734"/>
                <a:gd name="connsiteY58" fmla="*/ 122543 h 601782"/>
                <a:gd name="connsiteX59" fmla="*/ 504380 w 582734"/>
                <a:gd name="connsiteY59" fmla="*/ 96177 h 601782"/>
                <a:gd name="connsiteX60" fmla="*/ 515334 w 582734"/>
                <a:gd name="connsiteY60" fmla="*/ 94679 h 601782"/>
                <a:gd name="connsiteX61" fmla="*/ 524038 w 582734"/>
                <a:gd name="connsiteY61" fmla="*/ 101420 h 601782"/>
                <a:gd name="connsiteX62" fmla="*/ 580761 w 582734"/>
                <a:gd name="connsiteY62" fmla="*/ 199545 h 601782"/>
                <a:gd name="connsiteX63" fmla="*/ 575509 w 582734"/>
                <a:gd name="connsiteY63" fmla="*/ 219170 h 601782"/>
                <a:gd name="connsiteX64" fmla="*/ 529740 w 582734"/>
                <a:gd name="connsiteY64" fmla="*/ 245537 h 601782"/>
                <a:gd name="connsiteX65" fmla="*/ 536043 w 582734"/>
                <a:gd name="connsiteY65" fmla="*/ 300966 h 601782"/>
                <a:gd name="connsiteX66" fmla="*/ 529740 w 582734"/>
                <a:gd name="connsiteY66" fmla="*/ 356246 h 601782"/>
                <a:gd name="connsiteX67" fmla="*/ 575509 w 582734"/>
                <a:gd name="connsiteY67" fmla="*/ 382762 h 601782"/>
                <a:gd name="connsiteX68" fmla="*/ 580761 w 582734"/>
                <a:gd name="connsiteY68" fmla="*/ 402237 h 601782"/>
                <a:gd name="connsiteX69" fmla="*/ 524038 w 582734"/>
                <a:gd name="connsiteY69" fmla="*/ 500511 h 601782"/>
                <a:gd name="connsiteX70" fmla="*/ 515334 w 582734"/>
                <a:gd name="connsiteY70" fmla="*/ 507103 h 601782"/>
                <a:gd name="connsiteX71" fmla="*/ 504380 w 582734"/>
                <a:gd name="connsiteY71" fmla="*/ 505755 h 601782"/>
                <a:gd name="connsiteX72" fmla="*/ 458461 w 582734"/>
                <a:gd name="connsiteY72" fmla="*/ 479239 h 601782"/>
                <a:gd name="connsiteX73" fmla="*/ 362571 w 582734"/>
                <a:gd name="connsiteY73" fmla="*/ 534668 h 601782"/>
                <a:gd name="connsiteX74" fmla="*/ 362571 w 582734"/>
                <a:gd name="connsiteY74" fmla="*/ 587550 h 601782"/>
                <a:gd name="connsiteX75" fmla="*/ 348165 w 582734"/>
                <a:gd name="connsiteY75" fmla="*/ 601782 h 601782"/>
                <a:gd name="connsiteX76" fmla="*/ 234569 w 582734"/>
                <a:gd name="connsiteY76" fmla="*/ 601782 h 601782"/>
                <a:gd name="connsiteX77" fmla="*/ 220313 w 582734"/>
                <a:gd name="connsiteY77" fmla="*/ 587550 h 601782"/>
                <a:gd name="connsiteX78" fmla="*/ 220313 w 582734"/>
                <a:gd name="connsiteY78" fmla="*/ 534668 h 601782"/>
                <a:gd name="connsiteX79" fmla="*/ 124273 w 582734"/>
                <a:gd name="connsiteY79" fmla="*/ 479239 h 601782"/>
                <a:gd name="connsiteX80" fmla="*/ 78354 w 582734"/>
                <a:gd name="connsiteY80" fmla="*/ 505755 h 601782"/>
                <a:gd name="connsiteX81" fmla="*/ 67400 w 582734"/>
                <a:gd name="connsiteY81" fmla="*/ 507103 h 601782"/>
                <a:gd name="connsiteX82" fmla="*/ 58696 w 582734"/>
                <a:gd name="connsiteY82" fmla="*/ 500511 h 601782"/>
                <a:gd name="connsiteX83" fmla="*/ 1973 w 582734"/>
                <a:gd name="connsiteY83" fmla="*/ 402237 h 601782"/>
                <a:gd name="connsiteX84" fmla="*/ 7225 w 582734"/>
                <a:gd name="connsiteY84" fmla="*/ 382762 h 601782"/>
                <a:gd name="connsiteX85" fmla="*/ 53144 w 582734"/>
                <a:gd name="connsiteY85" fmla="*/ 356246 h 601782"/>
                <a:gd name="connsiteX86" fmla="*/ 46691 w 582734"/>
                <a:gd name="connsiteY86" fmla="*/ 300966 h 601782"/>
                <a:gd name="connsiteX87" fmla="*/ 53144 w 582734"/>
                <a:gd name="connsiteY87" fmla="*/ 245537 h 601782"/>
                <a:gd name="connsiteX88" fmla="*/ 7225 w 582734"/>
                <a:gd name="connsiteY88" fmla="*/ 219170 h 601782"/>
                <a:gd name="connsiteX89" fmla="*/ 1973 w 582734"/>
                <a:gd name="connsiteY89" fmla="*/ 199545 h 601782"/>
                <a:gd name="connsiteX90" fmla="*/ 58696 w 582734"/>
                <a:gd name="connsiteY90" fmla="*/ 101420 h 601782"/>
                <a:gd name="connsiteX91" fmla="*/ 67400 w 582734"/>
                <a:gd name="connsiteY91" fmla="*/ 94679 h 601782"/>
                <a:gd name="connsiteX92" fmla="*/ 78354 w 582734"/>
                <a:gd name="connsiteY92" fmla="*/ 96177 h 601782"/>
                <a:gd name="connsiteX93" fmla="*/ 124273 w 582734"/>
                <a:gd name="connsiteY93" fmla="*/ 122543 h 601782"/>
                <a:gd name="connsiteX94" fmla="*/ 220313 w 582734"/>
                <a:gd name="connsiteY94" fmla="*/ 67264 h 601782"/>
                <a:gd name="connsiteX95" fmla="*/ 220313 w 582734"/>
                <a:gd name="connsiteY95" fmla="*/ 14381 h 601782"/>
                <a:gd name="connsiteX96" fmla="*/ 234569 w 582734"/>
                <a:gd name="connsiteY96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2734" h="601782">
                  <a:moveTo>
                    <a:pt x="291443" y="254983"/>
                  </a:moveTo>
                  <a:cubicBezTo>
                    <a:pt x="266069" y="254983"/>
                    <a:pt x="245350" y="275653"/>
                    <a:pt x="245350" y="300966"/>
                  </a:cubicBezTo>
                  <a:cubicBezTo>
                    <a:pt x="245350" y="326279"/>
                    <a:pt x="266069" y="346800"/>
                    <a:pt x="291443" y="346800"/>
                  </a:cubicBezTo>
                  <a:cubicBezTo>
                    <a:pt x="316816" y="346800"/>
                    <a:pt x="337385" y="326279"/>
                    <a:pt x="337385" y="300966"/>
                  </a:cubicBezTo>
                  <a:cubicBezTo>
                    <a:pt x="337385" y="275653"/>
                    <a:pt x="316816" y="254983"/>
                    <a:pt x="291443" y="254983"/>
                  </a:cubicBezTo>
                  <a:close/>
                  <a:moveTo>
                    <a:pt x="291443" y="226374"/>
                  </a:moveTo>
                  <a:cubicBezTo>
                    <a:pt x="332580" y="226374"/>
                    <a:pt x="366061" y="259776"/>
                    <a:pt x="366061" y="300966"/>
                  </a:cubicBezTo>
                  <a:cubicBezTo>
                    <a:pt x="366061" y="342007"/>
                    <a:pt x="332580" y="375408"/>
                    <a:pt x="291443" y="375408"/>
                  </a:cubicBezTo>
                  <a:cubicBezTo>
                    <a:pt x="250155" y="375408"/>
                    <a:pt x="216674" y="342007"/>
                    <a:pt x="216674" y="300966"/>
                  </a:cubicBezTo>
                  <a:cubicBezTo>
                    <a:pt x="216674" y="259776"/>
                    <a:pt x="250155" y="226374"/>
                    <a:pt x="291443" y="226374"/>
                  </a:cubicBezTo>
                  <a:close/>
                  <a:moveTo>
                    <a:pt x="248975" y="28613"/>
                  </a:moveTo>
                  <a:lnTo>
                    <a:pt x="248975" y="78050"/>
                  </a:lnTo>
                  <a:cubicBezTo>
                    <a:pt x="248975" y="84642"/>
                    <a:pt x="244473" y="90334"/>
                    <a:pt x="238170" y="91982"/>
                  </a:cubicBezTo>
                  <a:cubicBezTo>
                    <a:pt x="199754" y="101720"/>
                    <a:pt x="164640" y="121944"/>
                    <a:pt x="136728" y="150408"/>
                  </a:cubicBezTo>
                  <a:cubicBezTo>
                    <a:pt x="132226" y="155052"/>
                    <a:pt x="125023" y="156101"/>
                    <a:pt x="119321" y="152805"/>
                  </a:cubicBezTo>
                  <a:lnTo>
                    <a:pt x="76403" y="128086"/>
                  </a:lnTo>
                  <a:lnTo>
                    <a:pt x="33936" y="201493"/>
                  </a:lnTo>
                  <a:lnTo>
                    <a:pt x="76854" y="226211"/>
                  </a:lnTo>
                  <a:cubicBezTo>
                    <a:pt x="82556" y="229507"/>
                    <a:pt x="85257" y="236099"/>
                    <a:pt x="83456" y="242541"/>
                  </a:cubicBezTo>
                  <a:cubicBezTo>
                    <a:pt x="78204" y="261417"/>
                    <a:pt x="75503" y="281042"/>
                    <a:pt x="75503" y="300966"/>
                  </a:cubicBezTo>
                  <a:cubicBezTo>
                    <a:pt x="75503" y="320741"/>
                    <a:pt x="78204" y="340366"/>
                    <a:pt x="83456" y="359392"/>
                  </a:cubicBezTo>
                  <a:cubicBezTo>
                    <a:pt x="85257" y="365684"/>
                    <a:pt x="82556" y="372425"/>
                    <a:pt x="76854" y="375571"/>
                  </a:cubicBezTo>
                  <a:lnTo>
                    <a:pt x="33936" y="400289"/>
                  </a:lnTo>
                  <a:lnTo>
                    <a:pt x="76403" y="473696"/>
                  </a:lnTo>
                  <a:lnTo>
                    <a:pt x="116770" y="450475"/>
                  </a:lnTo>
                  <a:lnTo>
                    <a:pt x="186699" y="380814"/>
                  </a:lnTo>
                  <a:cubicBezTo>
                    <a:pt x="192251" y="375122"/>
                    <a:pt x="201405" y="375122"/>
                    <a:pt x="206957" y="380814"/>
                  </a:cubicBezTo>
                  <a:cubicBezTo>
                    <a:pt x="212509" y="386357"/>
                    <a:pt x="212509" y="395346"/>
                    <a:pt x="206957" y="401038"/>
                  </a:cubicBezTo>
                  <a:lnTo>
                    <a:pt x="146782" y="460962"/>
                  </a:lnTo>
                  <a:cubicBezTo>
                    <a:pt x="171242" y="482984"/>
                    <a:pt x="200204" y="499163"/>
                    <a:pt x="231717" y="508152"/>
                  </a:cubicBezTo>
                  <a:lnTo>
                    <a:pt x="296544" y="443434"/>
                  </a:lnTo>
                  <a:cubicBezTo>
                    <a:pt x="302096" y="437891"/>
                    <a:pt x="311250" y="437891"/>
                    <a:pt x="316803" y="443434"/>
                  </a:cubicBezTo>
                  <a:cubicBezTo>
                    <a:pt x="322355" y="448977"/>
                    <a:pt x="322355" y="458116"/>
                    <a:pt x="316803" y="463659"/>
                  </a:cubicBezTo>
                  <a:lnTo>
                    <a:pt x="248975" y="531372"/>
                  </a:lnTo>
                  <a:lnTo>
                    <a:pt x="248975" y="573169"/>
                  </a:lnTo>
                  <a:lnTo>
                    <a:pt x="333910" y="573169"/>
                  </a:lnTo>
                  <a:lnTo>
                    <a:pt x="333910" y="523732"/>
                  </a:lnTo>
                  <a:cubicBezTo>
                    <a:pt x="333910" y="517140"/>
                    <a:pt x="338261" y="511448"/>
                    <a:pt x="344714" y="509800"/>
                  </a:cubicBezTo>
                  <a:cubicBezTo>
                    <a:pt x="383130" y="500212"/>
                    <a:pt x="418094" y="479988"/>
                    <a:pt x="446006" y="451374"/>
                  </a:cubicBezTo>
                  <a:cubicBezTo>
                    <a:pt x="450508" y="446730"/>
                    <a:pt x="457711" y="445681"/>
                    <a:pt x="463413" y="448977"/>
                  </a:cubicBezTo>
                  <a:lnTo>
                    <a:pt x="506331" y="473696"/>
                  </a:lnTo>
                  <a:lnTo>
                    <a:pt x="548798" y="400289"/>
                  </a:lnTo>
                  <a:lnTo>
                    <a:pt x="505880" y="375571"/>
                  </a:lnTo>
                  <a:cubicBezTo>
                    <a:pt x="500178" y="372425"/>
                    <a:pt x="497477" y="365684"/>
                    <a:pt x="499278" y="359392"/>
                  </a:cubicBezTo>
                  <a:cubicBezTo>
                    <a:pt x="504680" y="340366"/>
                    <a:pt x="507381" y="320741"/>
                    <a:pt x="507381" y="300966"/>
                  </a:cubicBezTo>
                  <a:cubicBezTo>
                    <a:pt x="507381" y="281042"/>
                    <a:pt x="504680" y="261417"/>
                    <a:pt x="499278" y="242391"/>
                  </a:cubicBezTo>
                  <a:cubicBezTo>
                    <a:pt x="497477" y="236099"/>
                    <a:pt x="500178" y="229507"/>
                    <a:pt x="505880" y="226211"/>
                  </a:cubicBezTo>
                  <a:lnTo>
                    <a:pt x="548798" y="201493"/>
                  </a:lnTo>
                  <a:lnTo>
                    <a:pt x="506331" y="128086"/>
                  </a:lnTo>
                  <a:lnTo>
                    <a:pt x="463413" y="152805"/>
                  </a:lnTo>
                  <a:cubicBezTo>
                    <a:pt x="457711" y="156101"/>
                    <a:pt x="450508" y="155052"/>
                    <a:pt x="446006" y="150408"/>
                  </a:cubicBezTo>
                  <a:cubicBezTo>
                    <a:pt x="418094" y="121944"/>
                    <a:pt x="383130" y="101720"/>
                    <a:pt x="344714" y="91982"/>
                  </a:cubicBezTo>
                  <a:cubicBezTo>
                    <a:pt x="338261" y="90334"/>
                    <a:pt x="333910" y="84642"/>
                    <a:pt x="333910" y="78050"/>
                  </a:cubicBezTo>
                  <a:lnTo>
                    <a:pt x="333910" y="28613"/>
                  </a:lnTo>
                  <a:close/>
                  <a:moveTo>
                    <a:pt x="234569" y="0"/>
                  </a:moveTo>
                  <a:lnTo>
                    <a:pt x="348165" y="0"/>
                  </a:lnTo>
                  <a:cubicBezTo>
                    <a:pt x="356119" y="0"/>
                    <a:pt x="362571" y="6442"/>
                    <a:pt x="362571" y="14381"/>
                  </a:cubicBezTo>
                  <a:lnTo>
                    <a:pt x="362571" y="67264"/>
                  </a:lnTo>
                  <a:cubicBezTo>
                    <a:pt x="398286" y="78050"/>
                    <a:pt x="431150" y="96926"/>
                    <a:pt x="458461" y="122543"/>
                  </a:cubicBezTo>
                  <a:lnTo>
                    <a:pt x="504380" y="96177"/>
                  </a:lnTo>
                  <a:cubicBezTo>
                    <a:pt x="507681" y="94229"/>
                    <a:pt x="511583" y="93630"/>
                    <a:pt x="515334" y="94679"/>
                  </a:cubicBezTo>
                  <a:cubicBezTo>
                    <a:pt x="518936" y="95728"/>
                    <a:pt x="522087" y="98125"/>
                    <a:pt x="524038" y="101420"/>
                  </a:cubicBezTo>
                  <a:lnTo>
                    <a:pt x="580761" y="199545"/>
                  </a:lnTo>
                  <a:cubicBezTo>
                    <a:pt x="584813" y="206436"/>
                    <a:pt x="582412" y="215125"/>
                    <a:pt x="575509" y="219170"/>
                  </a:cubicBezTo>
                  <a:lnTo>
                    <a:pt x="529740" y="245537"/>
                  </a:lnTo>
                  <a:cubicBezTo>
                    <a:pt x="533942" y="263664"/>
                    <a:pt x="536043" y="282240"/>
                    <a:pt x="536043" y="300966"/>
                  </a:cubicBezTo>
                  <a:cubicBezTo>
                    <a:pt x="536043" y="319542"/>
                    <a:pt x="533942" y="338119"/>
                    <a:pt x="529740" y="356246"/>
                  </a:cubicBezTo>
                  <a:lnTo>
                    <a:pt x="575509" y="382762"/>
                  </a:lnTo>
                  <a:cubicBezTo>
                    <a:pt x="582412" y="386657"/>
                    <a:pt x="584813" y="395346"/>
                    <a:pt x="580761" y="402237"/>
                  </a:cubicBezTo>
                  <a:lnTo>
                    <a:pt x="524038" y="500511"/>
                  </a:lnTo>
                  <a:cubicBezTo>
                    <a:pt x="522087" y="503807"/>
                    <a:pt x="518936" y="506204"/>
                    <a:pt x="515334" y="507103"/>
                  </a:cubicBezTo>
                  <a:cubicBezTo>
                    <a:pt x="511583" y="508152"/>
                    <a:pt x="507681" y="507552"/>
                    <a:pt x="504380" y="505755"/>
                  </a:cubicBezTo>
                  <a:lnTo>
                    <a:pt x="458461" y="479239"/>
                  </a:lnTo>
                  <a:cubicBezTo>
                    <a:pt x="431150" y="504856"/>
                    <a:pt x="398286" y="523732"/>
                    <a:pt x="362571" y="534668"/>
                  </a:cubicBezTo>
                  <a:lnTo>
                    <a:pt x="362571" y="587550"/>
                  </a:lnTo>
                  <a:cubicBezTo>
                    <a:pt x="362571" y="595340"/>
                    <a:pt x="356119" y="601782"/>
                    <a:pt x="348165" y="601782"/>
                  </a:cubicBezTo>
                  <a:lnTo>
                    <a:pt x="234569" y="601782"/>
                  </a:lnTo>
                  <a:cubicBezTo>
                    <a:pt x="226615" y="601782"/>
                    <a:pt x="220313" y="595340"/>
                    <a:pt x="220313" y="587550"/>
                  </a:cubicBezTo>
                  <a:lnTo>
                    <a:pt x="220313" y="534668"/>
                  </a:lnTo>
                  <a:cubicBezTo>
                    <a:pt x="184448" y="523732"/>
                    <a:pt x="151734" y="504856"/>
                    <a:pt x="124273" y="479239"/>
                  </a:cubicBezTo>
                  <a:lnTo>
                    <a:pt x="78354" y="505755"/>
                  </a:lnTo>
                  <a:cubicBezTo>
                    <a:pt x="75053" y="507552"/>
                    <a:pt x="71151" y="508152"/>
                    <a:pt x="67400" y="507103"/>
                  </a:cubicBezTo>
                  <a:cubicBezTo>
                    <a:pt x="63798" y="506204"/>
                    <a:pt x="60647" y="503807"/>
                    <a:pt x="58696" y="500511"/>
                  </a:cubicBezTo>
                  <a:lnTo>
                    <a:pt x="1973" y="402237"/>
                  </a:lnTo>
                  <a:cubicBezTo>
                    <a:pt x="-2079" y="395346"/>
                    <a:pt x="322" y="386657"/>
                    <a:pt x="7225" y="382762"/>
                  </a:cubicBezTo>
                  <a:lnTo>
                    <a:pt x="53144" y="356246"/>
                  </a:lnTo>
                  <a:cubicBezTo>
                    <a:pt x="48942" y="338119"/>
                    <a:pt x="46691" y="319542"/>
                    <a:pt x="46691" y="300966"/>
                  </a:cubicBezTo>
                  <a:cubicBezTo>
                    <a:pt x="46691" y="282240"/>
                    <a:pt x="48942" y="263664"/>
                    <a:pt x="53144" y="245537"/>
                  </a:cubicBezTo>
                  <a:lnTo>
                    <a:pt x="7225" y="219170"/>
                  </a:lnTo>
                  <a:cubicBezTo>
                    <a:pt x="322" y="215125"/>
                    <a:pt x="-2079" y="206436"/>
                    <a:pt x="1973" y="199545"/>
                  </a:cubicBezTo>
                  <a:lnTo>
                    <a:pt x="58696" y="101420"/>
                  </a:lnTo>
                  <a:cubicBezTo>
                    <a:pt x="60647" y="98125"/>
                    <a:pt x="63798" y="95728"/>
                    <a:pt x="67400" y="94679"/>
                  </a:cubicBezTo>
                  <a:cubicBezTo>
                    <a:pt x="71151" y="93630"/>
                    <a:pt x="75053" y="94229"/>
                    <a:pt x="78354" y="96177"/>
                  </a:cubicBezTo>
                  <a:lnTo>
                    <a:pt x="124273" y="122543"/>
                  </a:lnTo>
                  <a:cubicBezTo>
                    <a:pt x="151734" y="96926"/>
                    <a:pt x="184448" y="78050"/>
                    <a:pt x="220313" y="67264"/>
                  </a:cubicBezTo>
                  <a:lnTo>
                    <a:pt x="220313" y="14381"/>
                  </a:lnTo>
                  <a:cubicBezTo>
                    <a:pt x="220313" y="6442"/>
                    <a:pt x="226615" y="0"/>
                    <a:pt x="2345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FF9C8E-99B8-42B0-A30A-152E50382DC5}"/>
              </a:ext>
            </a:extLst>
          </p:cNvPr>
          <p:cNvGrpSpPr/>
          <p:nvPr/>
        </p:nvGrpSpPr>
        <p:grpSpPr>
          <a:xfrm>
            <a:off x="6474281" y="1734535"/>
            <a:ext cx="4447719" cy="954546"/>
            <a:chOff x="1517034" y="2796560"/>
            <a:chExt cx="4447719" cy="95454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1048F8C-70D0-427F-BB72-E288BAD01747}"/>
                </a:ext>
              </a:extLst>
            </p:cNvPr>
            <p:cNvSpPr txBox="1"/>
            <p:nvPr/>
          </p:nvSpPr>
          <p:spPr>
            <a:xfrm>
              <a:off x="1517034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0F2BE8B-98CC-4925-B05C-873ED35FE243}"/>
                </a:ext>
              </a:extLst>
            </p:cNvPr>
            <p:cNvSpPr txBox="1"/>
            <p:nvPr/>
          </p:nvSpPr>
          <p:spPr>
            <a:xfrm>
              <a:off x="1571626" y="3197557"/>
              <a:ext cx="4393127" cy="5535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FC36AF-D142-428F-A93E-FA00D0671504}"/>
              </a:ext>
            </a:extLst>
          </p:cNvPr>
          <p:cNvGrpSpPr/>
          <p:nvPr/>
        </p:nvGrpSpPr>
        <p:grpSpPr>
          <a:xfrm>
            <a:off x="5642636" y="3111383"/>
            <a:ext cx="708260" cy="708260"/>
            <a:chOff x="750627" y="1364776"/>
            <a:chExt cx="1719618" cy="171961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E6E5C4E-35F1-41F1-8F49-DF8BDBC3FFBC}"/>
                </a:ext>
              </a:extLst>
            </p:cNvPr>
            <p:cNvSpPr/>
            <p:nvPr/>
          </p:nvSpPr>
          <p:spPr>
            <a:xfrm>
              <a:off x="750627" y="1364776"/>
              <a:ext cx="1719618" cy="1719618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1E04B2-B487-4F4F-99BD-018BCA815C68}"/>
                </a:ext>
              </a:extLst>
            </p:cNvPr>
            <p:cNvSpPr/>
            <p:nvPr/>
          </p:nvSpPr>
          <p:spPr>
            <a:xfrm>
              <a:off x="1187355" y="1809286"/>
              <a:ext cx="846162" cy="830596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F85B0E-BE7B-49F7-B960-48128B385B85}"/>
              </a:ext>
            </a:extLst>
          </p:cNvPr>
          <p:cNvGrpSpPr/>
          <p:nvPr/>
        </p:nvGrpSpPr>
        <p:grpSpPr>
          <a:xfrm>
            <a:off x="6528873" y="3017448"/>
            <a:ext cx="4447719" cy="954546"/>
            <a:chOff x="1517034" y="2796560"/>
            <a:chExt cx="4447719" cy="95454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721BEA2-9108-4865-9982-D2F1684E907C}"/>
                </a:ext>
              </a:extLst>
            </p:cNvPr>
            <p:cNvSpPr txBox="1"/>
            <p:nvPr/>
          </p:nvSpPr>
          <p:spPr>
            <a:xfrm>
              <a:off x="1517034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0C9B3CC-BD95-478A-8225-9A68EF855830}"/>
                </a:ext>
              </a:extLst>
            </p:cNvPr>
            <p:cNvSpPr txBox="1"/>
            <p:nvPr/>
          </p:nvSpPr>
          <p:spPr>
            <a:xfrm>
              <a:off x="1571626" y="3197557"/>
              <a:ext cx="4393127" cy="5535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A0CF60-3568-4AD5-96E8-E0546703E9F5}"/>
              </a:ext>
            </a:extLst>
          </p:cNvPr>
          <p:cNvGrpSpPr/>
          <p:nvPr/>
        </p:nvGrpSpPr>
        <p:grpSpPr>
          <a:xfrm>
            <a:off x="5642636" y="4450170"/>
            <a:ext cx="708260" cy="708260"/>
            <a:chOff x="750627" y="1364776"/>
            <a:chExt cx="1719618" cy="171961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DCB8274-E84F-40E4-A7BE-CBC8554D0968}"/>
                </a:ext>
              </a:extLst>
            </p:cNvPr>
            <p:cNvSpPr/>
            <p:nvPr/>
          </p:nvSpPr>
          <p:spPr>
            <a:xfrm>
              <a:off x="750627" y="1364776"/>
              <a:ext cx="1719618" cy="1719618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CBC6C2-208F-4715-BC85-E6CCCBEAC668}"/>
                </a:ext>
              </a:extLst>
            </p:cNvPr>
            <p:cNvSpPr/>
            <p:nvPr/>
          </p:nvSpPr>
          <p:spPr>
            <a:xfrm>
              <a:off x="1187355" y="1802318"/>
              <a:ext cx="846161" cy="844532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D25889B-E2E1-46D4-92C4-5E33AA9DE59A}"/>
              </a:ext>
            </a:extLst>
          </p:cNvPr>
          <p:cNvGrpSpPr/>
          <p:nvPr/>
        </p:nvGrpSpPr>
        <p:grpSpPr>
          <a:xfrm>
            <a:off x="6474281" y="4412110"/>
            <a:ext cx="4447719" cy="954546"/>
            <a:chOff x="1517034" y="2796560"/>
            <a:chExt cx="4447719" cy="95454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0AE2E6-CC87-43A2-B750-C2AD788228C3}"/>
                </a:ext>
              </a:extLst>
            </p:cNvPr>
            <p:cNvSpPr txBox="1"/>
            <p:nvPr/>
          </p:nvSpPr>
          <p:spPr>
            <a:xfrm>
              <a:off x="1517034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17A6771-49E6-4B11-96F0-6EB7ACE24A06}"/>
                </a:ext>
              </a:extLst>
            </p:cNvPr>
            <p:cNvSpPr txBox="1"/>
            <p:nvPr/>
          </p:nvSpPr>
          <p:spPr>
            <a:xfrm>
              <a:off x="1571626" y="3197557"/>
              <a:ext cx="4393127" cy="5535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</a:t>
              </a:r>
            </a:p>
          </p:txBody>
        </p:sp>
      </p:grpSp>
      <p:sp>
        <p:nvSpPr>
          <p:cNvPr id="20" name="圆: 空心 19">
            <a:extLst>
              <a:ext uri="{FF2B5EF4-FFF2-40B4-BE49-F238E27FC236}">
                <a16:creationId xmlns:a16="http://schemas.microsoft.com/office/drawing/2014/main" id="{1A24B1BB-1F2E-4DAA-87F2-0E24D7235078}"/>
              </a:ext>
            </a:extLst>
          </p:cNvPr>
          <p:cNvSpPr/>
          <p:nvPr/>
        </p:nvSpPr>
        <p:spPr>
          <a:xfrm>
            <a:off x="1847763" y="2300979"/>
            <a:ext cx="2329068" cy="2329068"/>
          </a:xfrm>
          <a:prstGeom prst="donut">
            <a:avLst>
              <a:gd name="adj" fmla="val 11891"/>
            </a:avLst>
          </a:prstGeom>
          <a:solidFill>
            <a:srgbClr val="9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D1E53C-5178-4FB7-8CD6-739F90B91D90}"/>
              </a:ext>
            </a:extLst>
          </p:cNvPr>
          <p:cNvSpPr txBox="1"/>
          <p:nvPr/>
        </p:nvSpPr>
        <p:spPr>
          <a:xfrm>
            <a:off x="2560892" y="2988460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D333E790-699F-47F7-BDC7-B5E5AC2B466A}"/>
              </a:ext>
            </a:extLst>
          </p:cNvPr>
          <p:cNvSpPr/>
          <p:nvPr/>
        </p:nvSpPr>
        <p:spPr>
          <a:xfrm>
            <a:off x="4708351" y="2135532"/>
            <a:ext cx="402765" cy="2651034"/>
          </a:xfrm>
          <a:prstGeom prst="leftBrace">
            <a:avLst>
              <a:gd name="adj1" fmla="val 39077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0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 descr="桌子上放着许多花&#10;&#10;中度可信度描述已自动生成">
            <a:extLst>
              <a:ext uri="{FF2B5EF4-FFF2-40B4-BE49-F238E27FC236}">
                <a16:creationId xmlns:a16="http://schemas.microsoft.com/office/drawing/2014/main" id="{9CF99AE0-5333-374E-A265-3057F5E7CF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 descr="街道上的风景&#10;&#10;描述已自动生成">
            <a:extLst>
              <a:ext uri="{FF2B5EF4-FFF2-40B4-BE49-F238E27FC236}">
                <a16:creationId xmlns:a16="http://schemas.microsoft.com/office/drawing/2014/main" id="{2D0E434A-C29B-ED46-B795-0FA30910E2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 descr="花瓶里插着粉色的花&#10;&#10;描述已自动生成">
            <a:extLst>
              <a:ext uri="{FF2B5EF4-FFF2-40B4-BE49-F238E27FC236}">
                <a16:creationId xmlns:a16="http://schemas.microsoft.com/office/drawing/2014/main" id="{421C90E9-E948-EB43-8FC9-F805713FCD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DACFB1-2135-BE4B-B2B4-78D730CD7F02}"/>
              </a:ext>
            </a:extLst>
          </p:cNvPr>
          <p:cNvSpPr txBox="1"/>
          <p:nvPr/>
        </p:nvSpPr>
        <p:spPr>
          <a:xfrm>
            <a:off x="2387232" y="3789879"/>
            <a:ext cx="1055358" cy="37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6E9AD-B488-EA47-AF8F-6FC7D7CD35E0}"/>
              </a:ext>
            </a:extLst>
          </p:cNvPr>
          <p:cNvSpPr txBox="1"/>
          <p:nvPr/>
        </p:nvSpPr>
        <p:spPr>
          <a:xfrm>
            <a:off x="9043207" y="3789879"/>
            <a:ext cx="1055358" cy="37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6BC112-1DC8-ED43-AD45-74F90922CB96}"/>
              </a:ext>
            </a:extLst>
          </p:cNvPr>
          <p:cNvGrpSpPr/>
          <p:nvPr/>
        </p:nvGrpSpPr>
        <p:grpSpPr>
          <a:xfrm>
            <a:off x="432441" y="3015727"/>
            <a:ext cx="11327118" cy="720727"/>
            <a:chOff x="1575441" y="3015727"/>
            <a:chExt cx="11327118" cy="720727"/>
          </a:xfrm>
        </p:grpSpPr>
        <p:cxnSp>
          <p:nvCxnSpPr>
            <p:cNvPr id="8" name="直线连接符 12">
              <a:extLst>
                <a:ext uri="{FF2B5EF4-FFF2-40B4-BE49-F238E27FC236}">
                  <a16:creationId xmlns:a16="http://schemas.microsoft.com/office/drawing/2014/main" id="{2D12B275-BA59-6A40-BC81-3F49086772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5441" y="3639312"/>
              <a:ext cx="11327118" cy="0"/>
            </a:xfrm>
            <a:prstGeom prst="line">
              <a:avLst/>
            </a:prstGeom>
            <a:ln>
              <a:solidFill>
                <a:srgbClr val="9B2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2B2DF91-3144-A94D-82BD-97794545DA4C}"/>
                </a:ext>
              </a:extLst>
            </p:cNvPr>
            <p:cNvSpPr txBox="1"/>
            <p:nvPr/>
          </p:nvSpPr>
          <p:spPr>
            <a:xfrm>
              <a:off x="6898029" y="3015727"/>
              <a:ext cx="1055358" cy="37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</a:t>
              </a:r>
              <a:endPara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486719E-26C4-0248-8A22-D65C34168CB8}"/>
                </a:ext>
              </a:extLst>
            </p:cNvPr>
            <p:cNvSpPr/>
            <p:nvPr/>
          </p:nvSpPr>
          <p:spPr>
            <a:xfrm>
              <a:off x="3960769" y="3542170"/>
              <a:ext cx="194284" cy="194284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3D2DA23-CE8C-7F47-917C-59589C6B7306}"/>
                </a:ext>
              </a:extLst>
            </p:cNvPr>
            <p:cNvSpPr/>
            <p:nvPr/>
          </p:nvSpPr>
          <p:spPr>
            <a:xfrm>
              <a:off x="7328566" y="3531238"/>
              <a:ext cx="194284" cy="194284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2889710-4EBA-564A-B294-BAA8ECA0CD49}"/>
                </a:ext>
              </a:extLst>
            </p:cNvPr>
            <p:cNvSpPr/>
            <p:nvPr/>
          </p:nvSpPr>
          <p:spPr>
            <a:xfrm>
              <a:off x="10660763" y="3531238"/>
              <a:ext cx="194284" cy="194284"/>
            </a:xfrm>
            <a:prstGeom prst="ellipse">
              <a:avLst/>
            </a:prstGeom>
            <a:solidFill>
              <a:srgbClr val="9B2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8A7AC4B-986B-D544-98C5-A98BA5C61549}"/>
              </a:ext>
            </a:extLst>
          </p:cNvPr>
          <p:cNvGrpSpPr/>
          <p:nvPr/>
        </p:nvGrpSpPr>
        <p:grpSpPr>
          <a:xfrm>
            <a:off x="1285748" y="4325391"/>
            <a:ext cx="3064042" cy="1170039"/>
            <a:chOff x="2417271" y="2425976"/>
            <a:chExt cx="3064042" cy="117003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CBB9FF3-C9D0-7C4B-A5FD-CE2D4D231053}"/>
                </a:ext>
              </a:extLst>
            </p:cNvPr>
            <p:cNvSpPr/>
            <p:nvPr/>
          </p:nvSpPr>
          <p:spPr>
            <a:xfrm>
              <a:off x="2417271" y="2425976"/>
              <a:ext cx="2661735" cy="370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CEFFC84-2BCF-034B-AB30-22B301568458}"/>
                </a:ext>
              </a:extLst>
            </p:cNvPr>
            <p:cNvSpPr txBox="1"/>
            <p:nvPr/>
          </p:nvSpPr>
          <p:spPr>
            <a:xfrm>
              <a:off x="2417271" y="2834716"/>
              <a:ext cx="3064042" cy="76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输入您的内容或者通过右键复制粘贴您的内容，并选择只保留文本。输入您的内容或者通过右键复制粘贴您的内容并选择只保留文本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90B956-5FC5-0B49-8982-92D3914C193A}"/>
              </a:ext>
            </a:extLst>
          </p:cNvPr>
          <p:cNvGrpSpPr/>
          <p:nvPr/>
        </p:nvGrpSpPr>
        <p:grpSpPr>
          <a:xfrm>
            <a:off x="8038865" y="4236557"/>
            <a:ext cx="3064042" cy="1116651"/>
            <a:chOff x="2417271" y="2479364"/>
            <a:chExt cx="3064042" cy="111665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801995-8F51-774E-8B11-E91E6E1DA621}"/>
                </a:ext>
              </a:extLst>
            </p:cNvPr>
            <p:cNvSpPr/>
            <p:nvPr/>
          </p:nvSpPr>
          <p:spPr>
            <a:xfrm>
              <a:off x="2819578" y="2479364"/>
              <a:ext cx="2661735" cy="370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5FD830A-1D0F-5140-A6CA-D1E0DBAA8663}"/>
                </a:ext>
              </a:extLst>
            </p:cNvPr>
            <p:cNvSpPr txBox="1"/>
            <p:nvPr/>
          </p:nvSpPr>
          <p:spPr>
            <a:xfrm>
              <a:off x="2417271" y="2834716"/>
              <a:ext cx="3064042" cy="76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输入您的内容或者通过右键复制粘贴您的内容，并选择只保留文本。输入您的内容或者通过右键复制粘贴您的内容并选择只保留文本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D9118EA-26F3-0C42-9D84-241282375F30}"/>
              </a:ext>
            </a:extLst>
          </p:cNvPr>
          <p:cNvGrpSpPr/>
          <p:nvPr/>
        </p:nvGrpSpPr>
        <p:grpSpPr>
          <a:xfrm>
            <a:off x="4750687" y="1600599"/>
            <a:ext cx="3064042" cy="1146415"/>
            <a:chOff x="2417271" y="2449600"/>
            <a:chExt cx="3064042" cy="114641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4EF4990-4D74-2C44-AEA0-47335E19810A}"/>
                </a:ext>
              </a:extLst>
            </p:cNvPr>
            <p:cNvSpPr/>
            <p:nvPr/>
          </p:nvSpPr>
          <p:spPr>
            <a:xfrm>
              <a:off x="2643668" y="2449600"/>
              <a:ext cx="2661735" cy="370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AFF54E9-9148-6642-A7FD-3EC485D89BBB}"/>
                </a:ext>
              </a:extLst>
            </p:cNvPr>
            <p:cNvSpPr txBox="1"/>
            <p:nvPr/>
          </p:nvSpPr>
          <p:spPr>
            <a:xfrm>
              <a:off x="2417271" y="2834716"/>
              <a:ext cx="3064042" cy="76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更改图片的方法：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点击图片，按删除键删除图片。而后点击图片图标，插入图片。或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请右键点击图片，而后选择更换图片。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9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1191FFC-7B3F-BF41-8379-8879759F1E4C}"/>
              </a:ext>
            </a:extLst>
          </p:cNvPr>
          <p:cNvSpPr txBox="1"/>
          <p:nvPr/>
        </p:nvSpPr>
        <p:spPr>
          <a:xfrm>
            <a:off x="5434528" y="2875002"/>
            <a:ext cx="5486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dirty="0">
                <a:solidFill>
                  <a:schemeClr val="bg1">
                    <a:lumMod val="95000"/>
                  </a:schemeClr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感谢您的观看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B83158-8416-8347-988D-BF3BDCA7FE96}"/>
              </a:ext>
            </a:extLst>
          </p:cNvPr>
          <p:cNvGrpSpPr/>
          <p:nvPr/>
        </p:nvGrpSpPr>
        <p:grpSpPr>
          <a:xfrm>
            <a:off x="5803591" y="5411209"/>
            <a:ext cx="2375209" cy="603063"/>
            <a:chOff x="1265825" y="4867389"/>
            <a:chExt cx="2375209" cy="60306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6B3C81-6849-E149-86F5-4F705EC38C87}"/>
                </a:ext>
              </a:extLst>
            </p:cNvPr>
            <p:cNvSpPr/>
            <p:nvPr/>
          </p:nvSpPr>
          <p:spPr>
            <a:xfrm>
              <a:off x="1265825" y="4867389"/>
              <a:ext cx="2375209" cy="494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b="1">
                <a:solidFill>
                  <a:schemeClr val="tx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372E7F0-D541-4749-BCCD-60398856FD11}"/>
                </a:ext>
              </a:extLst>
            </p:cNvPr>
            <p:cNvSpPr txBox="1"/>
            <p:nvPr/>
          </p:nvSpPr>
          <p:spPr>
            <a:xfrm>
              <a:off x="1265825" y="4947232"/>
              <a:ext cx="23752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Xingkai SC" panose="02010600040101010101" pitchFamily="2" charset="-122"/>
                  <a:ea typeface="Xingkai SC" panose="02010600040101010101" pitchFamily="2" charset="-122"/>
                  <a:cs typeface="+mn-ea"/>
                  <a:sym typeface="+mn-lt"/>
                </a:rPr>
                <a:t>发言人：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643DFF-8CE2-C249-A2B4-D1137946D47E}"/>
              </a:ext>
            </a:extLst>
          </p:cNvPr>
          <p:cNvGrpSpPr/>
          <p:nvPr/>
        </p:nvGrpSpPr>
        <p:grpSpPr>
          <a:xfrm>
            <a:off x="8545424" y="5382353"/>
            <a:ext cx="2375209" cy="603063"/>
            <a:chOff x="1265825" y="4867389"/>
            <a:chExt cx="2375209" cy="60306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DE8F2A7-4533-DB44-879B-2CB43B401E86}"/>
                </a:ext>
              </a:extLst>
            </p:cNvPr>
            <p:cNvSpPr/>
            <p:nvPr/>
          </p:nvSpPr>
          <p:spPr>
            <a:xfrm>
              <a:off x="1265825" y="4867389"/>
              <a:ext cx="2375209" cy="494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b="1">
                <a:solidFill>
                  <a:schemeClr val="tx1"/>
                </a:solidFill>
                <a:latin typeface="Xingkai SC" panose="02010600040101010101" pitchFamily="2" charset="-122"/>
                <a:ea typeface="Xingkai SC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367A08-1458-8F45-9A4C-FE02B74A6507}"/>
                </a:ext>
              </a:extLst>
            </p:cNvPr>
            <p:cNvSpPr txBox="1"/>
            <p:nvPr/>
          </p:nvSpPr>
          <p:spPr>
            <a:xfrm>
              <a:off x="1265825" y="4947232"/>
              <a:ext cx="23752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Xingkai SC" panose="02010600040101010101" pitchFamily="2" charset="-122"/>
                  <a:ea typeface="Xingkai SC" panose="02010600040101010101" pitchFamily="2" charset="-122"/>
                  <a:cs typeface="+mn-ea"/>
                  <a:sym typeface="+mn-lt"/>
                </a:rPr>
                <a:t>日期：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1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C41B64C-95C9-9544-B945-BEBB4E9F3033}"/>
              </a:ext>
            </a:extLst>
          </p:cNvPr>
          <p:cNvGrpSpPr/>
          <p:nvPr/>
        </p:nvGrpSpPr>
        <p:grpSpPr>
          <a:xfrm>
            <a:off x="685161" y="2967335"/>
            <a:ext cx="3732459" cy="1216738"/>
            <a:chOff x="685161" y="2967335"/>
            <a:chExt cx="3732459" cy="121673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88E6DC6-685A-5A42-A1DE-C02B895355F5}"/>
                </a:ext>
              </a:extLst>
            </p:cNvPr>
            <p:cNvSpPr txBox="1"/>
            <p:nvPr/>
          </p:nvSpPr>
          <p:spPr>
            <a:xfrm>
              <a:off x="685161" y="2967335"/>
              <a:ext cx="3732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使用说明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AAD4356-8D6D-F143-BEE4-2D3633D0B025}"/>
                </a:ext>
              </a:extLst>
            </p:cNvPr>
            <p:cNvSpPr/>
            <p:nvPr/>
          </p:nvSpPr>
          <p:spPr>
            <a:xfrm>
              <a:off x="984196" y="4035076"/>
              <a:ext cx="2785869" cy="148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7993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D14D949-99AB-044B-8D2F-2EFC476473BF}"/>
              </a:ext>
            </a:extLst>
          </p:cNvPr>
          <p:cNvSpPr txBox="1"/>
          <p:nvPr/>
        </p:nvSpPr>
        <p:spPr>
          <a:xfrm>
            <a:off x="5498182" y="1370295"/>
            <a:ext cx="5568945" cy="41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输入文字方法：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1.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输入您的内容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或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2.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通过右键复制粘贴您的内容，并选择只保留文本。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更改图片的方法：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1.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点击图片，按删除键删除图片。而后点击图片图标，插入图片。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或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2.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n-ea"/>
                <a:sym typeface="+mn-lt"/>
              </a:rPr>
              <a:t>请右键点击图片，而后选择更换图片。</a:t>
            </a:r>
          </a:p>
        </p:txBody>
      </p:sp>
    </p:spTree>
    <p:extLst>
      <p:ext uri="{BB962C8B-B14F-4D97-AF65-F5344CB8AC3E}">
        <p14:creationId xmlns:p14="http://schemas.microsoft.com/office/powerpoint/2010/main" val="9873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D192A91-7F84-124E-80B4-819A58B72DC8}"/>
              </a:ext>
            </a:extLst>
          </p:cNvPr>
          <p:cNvGrpSpPr/>
          <p:nvPr/>
        </p:nvGrpSpPr>
        <p:grpSpPr>
          <a:xfrm>
            <a:off x="984196" y="2436308"/>
            <a:ext cx="2785869" cy="1747765"/>
            <a:chOff x="984196" y="2436308"/>
            <a:chExt cx="2785869" cy="17477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12957C8-28E2-F045-9F95-CBC29AB9D86D}"/>
                </a:ext>
              </a:extLst>
            </p:cNvPr>
            <p:cNvGrpSpPr/>
            <p:nvPr/>
          </p:nvGrpSpPr>
          <p:grpSpPr>
            <a:xfrm>
              <a:off x="1065171" y="2436308"/>
              <a:ext cx="2704894" cy="1508105"/>
              <a:chOff x="1604565" y="2314081"/>
              <a:chExt cx="2704894" cy="150810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E4605F-7F16-244B-B0A5-2143C83EEBC7}"/>
                  </a:ext>
                </a:extLst>
              </p:cNvPr>
              <p:cNvSpPr txBox="1"/>
              <p:nvPr/>
            </p:nvSpPr>
            <p:spPr>
              <a:xfrm>
                <a:off x="1604565" y="2314081"/>
                <a:ext cx="18881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zh-CN" altLang="en-US" sz="5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E229F90-E47E-7E48-921F-0A76A4DF7662}"/>
                  </a:ext>
                </a:extLst>
              </p:cNvPr>
              <p:cNvSpPr txBox="1"/>
              <p:nvPr/>
            </p:nvSpPr>
            <p:spPr>
              <a:xfrm>
                <a:off x="1604565" y="3237411"/>
                <a:ext cx="2704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32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03A69DB-11E3-DC48-B533-27E4DA10BF54}"/>
                </a:ext>
              </a:extLst>
            </p:cNvPr>
            <p:cNvSpPr/>
            <p:nvPr/>
          </p:nvSpPr>
          <p:spPr>
            <a:xfrm>
              <a:off x="984196" y="4035076"/>
              <a:ext cx="2785869" cy="148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7993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116CA5-31CA-AA48-8770-3D463C6B7B31}"/>
              </a:ext>
            </a:extLst>
          </p:cNvPr>
          <p:cNvGrpSpPr/>
          <p:nvPr/>
        </p:nvGrpSpPr>
        <p:grpSpPr>
          <a:xfrm>
            <a:off x="6418297" y="1292676"/>
            <a:ext cx="3796219" cy="830997"/>
            <a:chOff x="5218967" y="1452511"/>
            <a:chExt cx="3824567" cy="83099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6153B39-2771-D542-8BAE-A62554FD78E6}"/>
                </a:ext>
              </a:extLst>
            </p:cNvPr>
            <p:cNvSpPr txBox="1"/>
            <p:nvPr/>
          </p:nvSpPr>
          <p:spPr>
            <a:xfrm>
              <a:off x="6370032" y="1648109"/>
              <a:ext cx="2673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9B2024"/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A2774B0-0487-794D-8BCB-239E453BF7AD}"/>
                </a:ext>
              </a:extLst>
            </p:cNvPr>
            <p:cNvSpPr txBox="1"/>
            <p:nvPr/>
          </p:nvSpPr>
          <p:spPr>
            <a:xfrm>
              <a:off x="5218967" y="1452511"/>
              <a:ext cx="120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" altLang="zh-CN" sz="4800" b="1" i="1" dirty="0">
                  <a:solidFill>
                    <a:srgbClr val="9B2024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F52004-D520-2148-92CA-E3EF0DB7C043}"/>
              </a:ext>
            </a:extLst>
          </p:cNvPr>
          <p:cNvGrpSpPr/>
          <p:nvPr/>
        </p:nvGrpSpPr>
        <p:grpSpPr>
          <a:xfrm>
            <a:off x="6418298" y="2414890"/>
            <a:ext cx="3820012" cy="830997"/>
            <a:chOff x="5203706" y="1467799"/>
            <a:chExt cx="3820012" cy="83099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D19A93C-9B14-5547-95C7-C6F1E137CA3C}"/>
                </a:ext>
              </a:extLst>
            </p:cNvPr>
            <p:cNvSpPr txBox="1"/>
            <p:nvPr/>
          </p:nvSpPr>
          <p:spPr>
            <a:xfrm>
              <a:off x="6370032" y="1648109"/>
              <a:ext cx="2653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9B2024"/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83C4E27-4549-4943-88CD-5B896B37048B}"/>
                </a:ext>
              </a:extLst>
            </p:cNvPr>
            <p:cNvSpPr txBox="1"/>
            <p:nvPr/>
          </p:nvSpPr>
          <p:spPr>
            <a:xfrm>
              <a:off x="5203706" y="1467799"/>
              <a:ext cx="120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b="1" i="1" dirty="0">
                  <a:solidFill>
                    <a:srgbClr val="9B2024"/>
                  </a:solidFill>
                  <a:cs typeface="+mn-ea"/>
                  <a:sym typeface="+mn-lt"/>
                </a:rPr>
                <a:t>02</a:t>
              </a:r>
              <a:endParaRPr kumimoji="1" lang="en" altLang="zh-CN" sz="4800" b="1" i="1" dirty="0">
                <a:solidFill>
                  <a:srgbClr val="9B202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EBE3A6A-492D-9946-91D0-C45D7EEA589D}"/>
              </a:ext>
            </a:extLst>
          </p:cNvPr>
          <p:cNvGrpSpPr/>
          <p:nvPr/>
        </p:nvGrpSpPr>
        <p:grpSpPr>
          <a:xfrm>
            <a:off x="6418298" y="3502404"/>
            <a:ext cx="3835454" cy="830997"/>
            <a:chOff x="5188263" y="1440834"/>
            <a:chExt cx="3835454" cy="8309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45B63C1-989C-5A46-883C-50A8D8DE2062}"/>
                </a:ext>
              </a:extLst>
            </p:cNvPr>
            <p:cNvSpPr txBox="1"/>
            <p:nvPr/>
          </p:nvSpPr>
          <p:spPr>
            <a:xfrm>
              <a:off x="6370031" y="1648109"/>
              <a:ext cx="2653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9B2024"/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6ADD02-16C3-DA45-BB8B-15427A529CB8}"/>
                </a:ext>
              </a:extLst>
            </p:cNvPr>
            <p:cNvSpPr txBox="1"/>
            <p:nvPr/>
          </p:nvSpPr>
          <p:spPr>
            <a:xfrm>
              <a:off x="5188263" y="1440834"/>
              <a:ext cx="120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b="1" i="1" dirty="0">
                  <a:solidFill>
                    <a:srgbClr val="9B2024"/>
                  </a:solidFill>
                  <a:cs typeface="+mn-ea"/>
                  <a:sym typeface="+mn-lt"/>
                </a:rPr>
                <a:t>03</a:t>
              </a:r>
              <a:endParaRPr kumimoji="1" lang="en" altLang="zh-CN" sz="4800" b="1" i="1" dirty="0">
                <a:solidFill>
                  <a:srgbClr val="9B202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8FB0E56-137D-2C48-9F7C-07F70C19D13E}"/>
              </a:ext>
            </a:extLst>
          </p:cNvPr>
          <p:cNvGrpSpPr/>
          <p:nvPr/>
        </p:nvGrpSpPr>
        <p:grpSpPr>
          <a:xfrm>
            <a:off x="6418298" y="4652451"/>
            <a:ext cx="3796218" cy="830997"/>
            <a:chOff x="5203706" y="1400764"/>
            <a:chExt cx="3796218" cy="83099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491BD67-D988-7949-AB5F-3FAB47E7ED8C}"/>
                </a:ext>
              </a:extLst>
            </p:cNvPr>
            <p:cNvSpPr txBox="1"/>
            <p:nvPr/>
          </p:nvSpPr>
          <p:spPr>
            <a:xfrm>
              <a:off x="6370032" y="1648109"/>
              <a:ext cx="2629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9B2024"/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D195978-63B1-ED4C-8280-ECB99B33E1CA}"/>
                </a:ext>
              </a:extLst>
            </p:cNvPr>
            <p:cNvSpPr txBox="1"/>
            <p:nvPr/>
          </p:nvSpPr>
          <p:spPr>
            <a:xfrm>
              <a:off x="5203706" y="1400764"/>
              <a:ext cx="120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b="1" i="1" dirty="0">
                  <a:solidFill>
                    <a:srgbClr val="9B2024"/>
                  </a:solidFill>
                  <a:cs typeface="+mn-ea"/>
                  <a:sym typeface="+mn-lt"/>
                </a:rPr>
                <a:t>04</a:t>
              </a:r>
              <a:endParaRPr kumimoji="1" lang="en" altLang="zh-CN" sz="4800" b="1" i="1" dirty="0">
                <a:solidFill>
                  <a:srgbClr val="9B2024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6A999E3-6A45-B348-A16C-A35C5E55F62C}"/>
              </a:ext>
            </a:extLst>
          </p:cNvPr>
          <p:cNvGrpSpPr/>
          <p:nvPr/>
        </p:nvGrpSpPr>
        <p:grpSpPr>
          <a:xfrm>
            <a:off x="1425344" y="2675644"/>
            <a:ext cx="2950260" cy="1508105"/>
            <a:chOff x="1425344" y="2675644"/>
            <a:chExt cx="2950260" cy="150810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4D9FA7F-9FD8-A44B-8798-E373804B969E}"/>
                </a:ext>
              </a:extLst>
            </p:cNvPr>
            <p:cNvSpPr txBox="1"/>
            <p:nvPr/>
          </p:nvSpPr>
          <p:spPr>
            <a:xfrm>
              <a:off x="1425344" y="2675644"/>
              <a:ext cx="2950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FCEABF-D124-A942-92E3-76AF0A995CAC}"/>
                </a:ext>
              </a:extLst>
            </p:cNvPr>
            <p:cNvSpPr txBox="1"/>
            <p:nvPr/>
          </p:nvSpPr>
          <p:spPr>
            <a:xfrm>
              <a:off x="1670710" y="3598974"/>
              <a:ext cx="2704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PART.01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4F7B249-A60D-DB47-A082-BEFBB7D39C84}"/>
              </a:ext>
            </a:extLst>
          </p:cNvPr>
          <p:cNvSpPr txBox="1"/>
          <p:nvPr/>
        </p:nvSpPr>
        <p:spPr>
          <a:xfrm>
            <a:off x="4889499" y="1919401"/>
            <a:ext cx="55880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4400" b="0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+mn-ea"/>
                <a:sym typeface="+mn-lt"/>
              </a:rPr>
              <a:t>标题文字添加此处</a:t>
            </a:r>
          </a:p>
        </p:txBody>
      </p:sp>
    </p:spTree>
    <p:extLst>
      <p:ext uri="{BB962C8B-B14F-4D97-AF65-F5344CB8AC3E}">
        <p14:creationId xmlns:p14="http://schemas.microsoft.com/office/powerpoint/2010/main" val="197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6A999E3-6A45-B348-A16C-A35C5E55F62C}"/>
              </a:ext>
            </a:extLst>
          </p:cNvPr>
          <p:cNvGrpSpPr/>
          <p:nvPr/>
        </p:nvGrpSpPr>
        <p:grpSpPr>
          <a:xfrm>
            <a:off x="1425344" y="2675644"/>
            <a:ext cx="2950260" cy="1508105"/>
            <a:chOff x="1425344" y="2675644"/>
            <a:chExt cx="2950260" cy="150810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4D9FA7F-9FD8-A44B-8798-E373804B969E}"/>
                </a:ext>
              </a:extLst>
            </p:cNvPr>
            <p:cNvSpPr txBox="1"/>
            <p:nvPr/>
          </p:nvSpPr>
          <p:spPr>
            <a:xfrm>
              <a:off x="1425344" y="2675644"/>
              <a:ext cx="2950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FCEABF-D124-A942-92E3-76AF0A995CAC}"/>
                </a:ext>
              </a:extLst>
            </p:cNvPr>
            <p:cNvSpPr txBox="1"/>
            <p:nvPr/>
          </p:nvSpPr>
          <p:spPr>
            <a:xfrm>
              <a:off x="1670710" y="3598974"/>
              <a:ext cx="2704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PART.0</a:t>
              </a:r>
              <a:r>
                <a:rPr kumimoji="1"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endParaRPr kumimoji="1" lang="en" altLang="zh-CN" sz="3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4F7B249-A60D-DB47-A082-BEFBB7D39C84}"/>
              </a:ext>
            </a:extLst>
          </p:cNvPr>
          <p:cNvSpPr txBox="1"/>
          <p:nvPr/>
        </p:nvSpPr>
        <p:spPr>
          <a:xfrm>
            <a:off x="4889499" y="1919401"/>
            <a:ext cx="55880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4400" b="0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+mn-ea"/>
                <a:sym typeface="+mn-lt"/>
              </a:rPr>
              <a:t>标题文字添加此处</a:t>
            </a:r>
          </a:p>
        </p:txBody>
      </p:sp>
    </p:spTree>
    <p:extLst>
      <p:ext uri="{BB962C8B-B14F-4D97-AF65-F5344CB8AC3E}">
        <p14:creationId xmlns:p14="http://schemas.microsoft.com/office/powerpoint/2010/main" val="9691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6A999E3-6A45-B348-A16C-A35C5E55F62C}"/>
              </a:ext>
            </a:extLst>
          </p:cNvPr>
          <p:cNvGrpSpPr/>
          <p:nvPr/>
        </p:nvGrpSpPr>
        <p:grpSpPr>
          <a:xfrm>
            <a:off x="1425344" y="2675644"/>
            <a:ext cx="2950260" cy="1508105"/>
            <a:chOff x="1425344" y="2675644"/>
            <a:chExt cx="2950260" cy="150810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4D9FA7F-9FD8-A44B-8798-E373804B969E}"/>
                </a:ext>
              </a:extLst>
            </p:cNvPr>
            <p:cNvSpPr txBox="1"/>
            <p:nvPr/>
          </p:nvSpPr>
          <p:spPr>
            <a:xfrm>
              <a:off x="1425344" y="2675644"/>
              <a:ext cx="2950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FCEABF-D124-A942-92E3-76AF0A995CAC}"/>
                </a:ext>
              </a:extLst>
            </p:cNvPr>
            <p:cNvSpPr txBox="1"/>
            <p:nvPr/>
          </p:nvSpPr>
          <p:spPr>
            <a:xfrm>
              <a:off x="1670710" y="3598974"/>
              <a:ext cx="2704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PART.0</a:t>
              </a:r>
              <a:r>
                <a:rPr kumimoji="1"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endParaRPr kumimoji="1" lang="en" altLang="zh-CN" sz="3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4F7B249-A60D-DB47-A082-BEFBB7D39C84}"/>
              </a:ext>
            </a:extLst>
          </p:cNvPr>
          <p:cNvSpPr txBox="1"/>
          <p:nvPr/>
        </p:nvSpPr>
        <p:spPr>
          <a:xfrm>
            <a:off x="4889499" y="1919401"/>
            <a:ext cx="55880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4400" b="0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+mn-ea"/>
                <a:sym typeface="+mn-lt"/>
              </a:rPr>
              <a:t>标题文字添加此处</a:t>
            </a:r>
          </a:p>
        </p:txBody>
      </p:sp>
    </p:spTree>
    <p:extLst>
      <p:ext uri="{BB962C8B-B14F-4D97-AF65-F5344CB8AC3E}">
        <p14:creationId xmlns:p14="http://schemas.microsoft.com/office/powerpoint/2010/main" val="27495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6A999E3-6A45-B348-A16C-A35C5E55F62C}"/>
              </a:ext>
            </a:extLst>
          </p:cNvPr>
          <p:cNvGrpSpPr/>
          <p:nvPr/>
        </p:nvGrpSpPr>
        <p:grpSpPr>
          <a:xfrm>
            <a:off x="1425344" y="2675644"/>
            <a:ext cx="2950260" cy="1508105"/>
            <a:chOff x="1425344" y="2675644"/>
            <a:chExt cx="2950260" cy="150810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4D9FA7F-9FD8-A44B-8798-E373804B969E}"/>
                </a:ext>
              </a:extLst>
            </p:cNvPr>
            <p:cNvSpPr txBox="1"/>
            <p:nvPr/>
          </p:nvSpPr>
          <p:spPr>
            <a:xfrm>
              <a:off x="1425344" y="2675644"/>
              <a:ext cx="2950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FCEABF-D124-A942-92E3-76AF0A995CAC}"/>
                </a:ext>
              </a:extLst>
            </p:cNvPr>
            <p:cNvSpPr txBox="1"/>
            <p:nvPr/>
          </p:nvSpPr>
          <p:spPr>
            <a:xfrm>
              <a:off x="1670710" y="3598974"/>
              <a:ext cx="2704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PART.0</a:t>
              </a:r>
              <a:r>
                <a:rPr kumimoji="1"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endParaRPr kumimoji="1" lang="en" altLang="zh-CN" sz="3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4F7B249-A60D-DB47-A082-BEFBB7D39C84}"/>
              </a:ext>
            </a:extLst>
          </p:cNvPr>
          <p:cNvSpPr txBox="1"/>
          <p:nvPr/>
        </p:nvSpPr>
        <p:spPr>
          <a:xfrm>
            <a:off x="4889499" y="1919401"/>
            <a:ext cx="55880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4400" b="0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+mn-ea"/>
                <a:sym typeface="+mn-lt"/>
              </a:rPr>
              <a:t>标题文字添加此处</a:t>
            </a:r>
          </a:p>
        </p:txBody>
      </p:sp>
    </p:spTree>
    <p:extLst>
      <p:ext uri="{BB962C8B-B14F-4D97-AF65-F5344CB8AC3E}">
        <p14:creationId xmlns:p14="http://schemas.microsoft.com/office/powerpoint/2010/main" val="9377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A33CC74-2299-4C00-B070-C9E49DA79BA0}"/>
              </a:ext>
            </a:extLst>
          </p:cNvPr>
          <p:cNvSpPr>
            <a:spLocks/>
          </p:cNvSpPr>
          <p:nvPr/>
        </p:nvSpPr>
        <p:spPr bwMode="auto">
          <a:xfrm rot="16200000">
            <a:off x="5433316" y="3034783"/>
            <a:ext cx="1081987" cy="10253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9B202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429B4F6-1B85-4912-A411-41C0B6D23A27}"/>
              </a:ext>
            </a:extLst>
          </p:cNvPr>
          <p:cNvSpPr>
            <a:spLocks/>
          </p:cNvSpPr>
          <p:nvPr/>
        </p:nvSpPr>
        <p:spPr bwMode="auto">
          <a:xfrm rot="16200000">
            <a:off x="7557994" y="3741920"/>
            <a:ext cx="1081987" cy="10253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9B202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411DFE-A080-4FA3-AD09-7CD42A33589C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276177" y="3658040"/>
            <a:ext cx="1081987" cy="10253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9B202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9BA059B-4838-466E-8113-90C498B6D7E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1732493" y="5070538"/>
            <a:ext cx="1081987" cy="10253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9B202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5355548-8F9B-486C-8FF5-1ACFD651B21C}"/>
              </a:ext>
            </a:extLst>
          </p:cNvPr>
          <p:cNvGrpSpPr/>
          <p:nvPr/>
        </p:nvGrpSpPr>
        <p:grpSpPr>
          <a:xfrm>
            <a:off x="602530" y="3821327"/>
            <a:ext cx="2350601" cy="1241395"/>
            <a:chOff x="9038447" y="1957585"/>
            <a:chExt cx="2431561" cy="1373068"/>
          </a:xfrm>
        </p:grpSpPr>
        <p:sp>
          <p:nvSpPr>
            <p:cNvPr id="36" name="文本框 9">
              <a:extLst>
                <a:ext uri="{FF2B5EF4-FFF2-40B4-BE49-F238E27FC236}">
                  <a16:creationId xmlns:a16="http://schemas.microsoft.com/office/drawing/2014/main" id="{2FC30527-D42D-40A6-8F7C-DBC162262686}"/>
                </a:ext>
              </a:extLst>
            </p:cNvPr>
            <p:cNvSpPr txBox="1"/>
            <p:nvPr/>
          </p:nvSpPr>
          <p:spPr bwMode="auto">
            <a:xfrm>
              <a:off x="9038447" y="2332791"/>
              <a:ext cx="2431561" cy="997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  <p:sp>
          <p:nvSpPr>
            <p:cNvPr id="37" name="文本框 10">
              <a:extLst>
                <a:ext uri="{FF2B5EF4-FFF2-40B4-BE49-F238E27FC236}">
                  <a16:creationId xmlns:a16="http://schemas.microsoft.com/office/drawing/2014/main" id="{E4B65784-C3E7-4BA3-B4C7-E72F7FD76B91}"/>
                </a:ext>
              </a:extLst>
            </p:cNvPr>
            <p:cNvSpPr txBox="1"/>
            <p:nvPr/>
          </p:nvSpPr>
          <p:spPr bwMode="auto">
            <a:xfrm>
              <a:off x="9038448" y="1957585"/>
              <a:ext cx="2349784" cy="4085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D8249BB-53F5-4CBE-9F74-6CC5D4871C03}"/>
              </a:ext>
            </a:extLst>
          </p:cNvPr>
          <p:cNvGrpSpPr/>
          <p:nvPr/>
        </p:nvGrpSpPr>
        <p:grpSpPr>
          <a:xfrm>
            <a:off x="2455928" y="2242475"/>
            <a:ext cx="2291116" cy="1241395"/>
            <a:chOff x="9038447" y="1957585"/>
            <a:chExt cx="2370027" cy="1373068"/>
          </a:xfrm>
        </p:grpSpPr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1F71DD21-9019-43D9-A098-60E1B954A5F1}"/>
                </a:ext>
              </a:extLst>
            </p:cNvPr>
            <p:cNvSpPr txBox="1"/>
            <p:nvPr/>
          </p:nvSpPr>
          <p:spPr bwMode="auto">
            <a:xfrm>
              <a:off x="9038447" y="2332791"/>
              <a:ext cx="2370027" cy="997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  <p:sp>
          <p:nvSpPr>
            <p:cNvPr id="35" name="文本框 13">
              <a:extLst>
                <a:ext uri="{FF2B5EF4-FFF2-40B4-BE49-F238E27FC236}">
                  <a16:creationId xmlns:a16="http://schemas.microsoft.com/office/drawing/2014/main" id="{ABCBEC73-E967-4B20-9DC7-F84F9D52CC94}"/>
                </a:ext>
              </a:extLst>
            </p:cNvPr>
            <p:cNvSpPr txBox="1"/>
            <p:nvPr/>
          </p:nvSpPr>
          <p:spPr bwMode="auto">
            <a:xfrm>
              <a:off x="9038448" y="1957585"/>
              <a:ext cx="2349784" cy="44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5B30BFE-1776-4F85-ABC2-4DF13FE4F992}"/>
              </a:ext>
            </a:extLst>
          </p:cNvPr>
          <p:cNvGrpSpPr/>
          <p:nvPr/>
        </p:nvGrpSpPr>
        <p:grpSpPr>
          <a:xfrm>
            <a:off x="4960226" y="1505542"/>
            <a:ext cx="2271547" cy="1241395"/>
            <a:chOff x="9038448" y="1957585"/>
            <a:chExt cx="2349784" cy="1373068"/>
          </a:xfrm>
        </p:grpSpPr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id="{A7B76728-4693-4EB9-8EB1-D9013E89A861}"/>
                </a:ext>
              </a:extLst>
            </p:cNvPr>
            <p:cNvSpPr txBox="1"/>
            <p:nvPr/>
          </p:nvSpPr>
          <p:spPr bwMode="auto">
            <a:xfrm>
              <a:off x="9127659" y="2332791"/>
              <a:ext cx="2171362" cy="997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  <p:sp>
          <p:nvSpPr>
            <p:cNvPr id="33" name="文本框 16">
              <a:extLst>
                <a:ext uri="{FF2B5EF4-FFF2-40B4-BE49-F238E27FC236}">
                  <a16:creationId xmlns:a16="http://schemas.microsoft.com/office/drawing/2014/main" id="{78038A1C-7873-40A8-914D-F1B2F40515F0}"/>
                </a:ext>
              </a:extLst>
            </p:cNvPr>
            <p:cNvSpPr txBox="1"/>
            <p:nvPr/>
          </p:nvSpPr>
          <p:spPr bwMode="auto">
            <a:xfrm>
              <a:off x="9038448" y="1957585"/>
              <a:ext cx="2349784" cy="44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268EC0F-42C0-4A18-89B7-51EB39200830}"/>
              </a:ext>
            </a:extLst>
          </p:cNvPr>
          <p:cNvGrpSpPr/>
          <p:nvPr/>
        </p:nvGrpSpPr>
        <p:grpSpPr>
          <a:xfrm>
            <a:off x="7232686" y="2291453"/>
            <a:ext cx="2413228" cy="1254031"/>
            <a:chOff x="8891888" y="1957585"/>
            <a:chExt cx="2496344" cy="1387043"/>
          </a:xfrm>
        </p:grpSpPr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99AF8BEC-DCE7-40D4-B504-878D8D5C4BD2}"/>
                </a:ext>
              </a:extLst>
            </p:cNvPr>
            <p:cNvSpPr txBox="1"/>
            <p:nvPr/>
          </p:nvSpPr>
          <p:spPr bwMode="auto">
            <a:xfrm>
              <a:off x="8891888" y="2346767"/>
              <a:ext cx="2446543" cy="997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  <p:sp>
          <p:nvSpPr>
            <p:cNvPr id="31" name="文本框 19">
              <a:extLst>
                <a:ext uri="{FF2B5EF4-FFF2-40B4-BE49-F238E27FC236}">
                  <a16:creationId xmlns:a16="http://schemas.microsoft.com/office/drawing/2014/main" id="{5FB0042B-31E4-4E0B-A56E-9381B357EEB9}"/>
                </a:ext>
              </a:extLst>
            </p:cNvPr>
            <p:cNvSpPr txBox="1"/>
            <p:nvPr/>
          </p:nvSpPr>
          <p:spPr bwMode="auto">
            <a:xfrm>
              <a:off x="9038448" y="1957585"/>
              <a:ext cx="2349784" cy="44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DD454F-9750-4BAD-8321-FD934FA56F0C}"/>
              </a:ext>
            </a:extLst>
          </p:cNvPr>
          <p:cNvGrpSpPr/>
          <p:nvPr/>
        </p:nvGrpSpPr>
        <p:grpSpPr>
          <a:xfrm>
            <a:off x="1813093" y="5195981"/>
            <a:ext cx="920786" cy="657711"/>
            <a:chOff x="5961444" y="1615091"/>
            <a:chExt cx="952500" cy="727473"/>
          </a:xfrm>
        </p:grpSpPr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E031C111-67BF-4A00-A538-CDC4435D726C}"/>
                </a:ext>
              </a:extLst>
            </p:cNvPr>
            <p:cNvSpPr txBox="1"/>
            <p:nvPr/>
          </p:nvSpPr>
          <p:spPr>
            <a:xfrm flipH="1">
              <a:off x="5961444" y="1615091"/>
              <a:ext cx="952500" cy="57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5">
              <a:extLst>
                <a:ext uri="{FF2B5EF4-FFF2-40B4-BE49-F238E27FC236}">
                  <a16:creationId xmlns:a16="http://schemas.microsoft.com/office/drawing/2014/main" id="{B04E68C2-9404-4E3D-80A3-13CB49F90079}"/>
                </a:ext>
              </a:extLst>
            </p:cNvPr>
            <p:cNvSpPr txBox="1"/>
            <p:nvPr/>
          </p:nvSpPr>
          <p:spPr>
            <a:xfrm flipH="1">
              <a:off x="6189054" y="2138311"/>
              <a:ext cx="511566" cy="20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A831AE-22AD-4DB3-8533-E211A2B33B95}"/>
              </a:ext>
            </a:extLst>
          </p:cNvPr>
          <p:cNvGrpSpPr/>
          <p:nvPr/>
        </p:nvGrpSpPr>
        <p:grpSpPr>
          <a:xfrm>
            <a:off x="3354532" y="3783747"/>
            <a:ext cx="920786" cy="628862"/>
            <a:chOff x="5963642" y="1647000"/>
            <a:chExt cx="952500" cy="695564"/>
          </a:xfrm>
        </p:grpSpPr>
        <p:sp>
          <p:nvSpPr>
            <p:cNvPr id="26" name="文本框 27">
              <a:extLst>
                <a:ext uri="{FF2B5EF4-FFF2-40B4-BE49-F238E27FC236}">
                  <a16:creationId xmlns:a16="http://schemas.microsoft.com/office/drawing/2014/main" id="{3CC2EA35-DDFB-4399-B926-451169261450}"/>
                </a:ext>
              </a:extLst>
            </p:cNvPr>
            <p:cNvSpPr txBox="1"/>
            <p:nvPr/>
          </p:nvSpPr>
          <p:spPr>
            <a:xfrm flipH="1">
              <a:off x="5963642" y="1647000"/>
              <a:ext cx="952500" cy="57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8">
              <a:extLst>
                <a:ext uri="{FF2B5EF4-FFF2-40B4-BE49-F238E27FC236}">
                  <a16:creationId xmlns:a16="http://schemas.microsoft.com/office/drawing/2014/main" id="{9FB51130-15B3-43B8-9F34-DE1EF994493A}"/>
                </a:ext>
              </a:extLst>
            </p:cNvPr>
            <p:cNvSpPr txBox="1"/>
            <p:nvPr/>
          </p:nvSpPr>
          <p:spPr>
            <a:xfrm flipH="1">
              <a:off x="6189054" y="2138311"/>
              <a:ext cx="511566" cy="20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4AD3763-8411-43BC-8F77-A0297D1AC9FB}"/>
              </a:ext>
            </a:extLst>
          </p:cNvPr>
          <p:cNvGrpSpPr/>
          <p:nvPr/>
        </p:nvGrpSpPr>
        <p:grpSpPr>
          <a:xfrm>
            <a:off x="5513916" y="3176431"/>
            <a:ext cx="920786" cy="644897"/>
            <a:chOff x="5963830" y="1629264"/>
            <a:chExt cx="952500" cy="713300"/>
          </a:xfrm>
        </p:grpSpPr>
        <p:sp>
          <p:nvSpPr>
            <p:cNvPr id="24" name="文本框 30">
              <a:extLst>
                <a:ext uri="{FF2B5EF4-FFF2-40B4-BE49-F238E27FC236}">
                  <a16:creationId xmlns:a16="http://schemas.microsoft.com/office/drawing/2014/main" id="{50963EF8-FE26-4AB7-A54A-5A88E2FE3087}"/>
                </a:ext>
              </a:extLst>
            </p:cNvPr>
            <p:cNvSpPr txBox="1"/>
            <p:nvPr/>
          </p:nvSpPr>
          <p:spPr>
            <a:xfrm flipH="1">
              <a:off x="5963830" y="1629264"/>
              <a:ext cx="952500" cy="57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31">
              <a:extLst>
                <a:ext uri="{FF2B5EF4-FFF2-40B4-BE49-F238E27FC236}">
                  <a16:creationId xmlns:a16="http://schemas.microsoft.com/office/drawing/2014/main" id="{FE57AEEF-D5FE-4242-B602-B8FF2944AD6A}"/>
                </a:ext>
              </a:extLst>
            </p:cNvPr>
            <p:cNvSpPr txBox="1"/>
            <p:nvPr/>
          </p:nvSpPr>
          <p:spPr>
            <a:xfrm flipH="1">
              <a:off x="6189054" y="2138311"/>
              <a:ext cx="511566" cy="20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2D83BF7-2A60-4EC9-8D53-7345CEE806BD}"/>
              </a:ext>
            </a:extLst>
          </p:cNvPr>
          <p:cNvGrpSpPr/>
          <p:nvPr/>
        </p:nvGrpSpPr>
        <p:grpSpPr>
          <a:xfrm>
            <a:off x="7638594" y="3848600"/>
            <a:ext cx="920786" cy="622444"/>
            <a:chOff x="5961444" y="1736702"/>
            <a:chExt cx="952500" cy="688465"/>
          </a:xfrm>
        </p:grpSpPr>
        <p:sp>
          <p:nvSpPr>
            <p:cNvPr id="22" name="文本框 33">
              <a:extLst>
                <a:ext uri="{FF2B5EF4-FFF2-40B4-BE49-F238E27FC236}">
                  <a16:creationId xmlns:a16="http://schemas.microsoft.com/office/drawing/2014/main" id="{DBAF7CF6-7106-4039-A411-C1ACE5DC3FC5}"/>
                </a:ext>
              </a:extLst>
            </p:cNvPr>
            <p:cNvSpPr txBox="1"/>
            <p:nvPr/>
          </p:nvSpPr>
          <p:spPr>
            <a:xfrm flipH="1">
              <a:off x="5961444" y="1736702"/>
              <a:ext cx="952500" cy="57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34">
              <a:extLst>
                <a:ext uri="{FF2B5EF4-FFF2-40B4-BE49-F238E27FC236}">
                  <a16:creationId xmlns:a16="http://schemas.microsoft.com/office/drawing/2014/main" id="{10A1F46D-EE8B-4952-AA0C-9DA2671C7C41}"/>
                </a:ext>
              </a:extLst>
            </p:cNvPr>
            <p:cNvSpPr txBox="1"/>
            <p:nvPr/>
          </p:nvSpPr>
          <p:spPr>
            <a:xfrm flipH="1">
              <a:off x="6189914" y="2220914"/>
              <a:ext cx="511566" cy="20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47CDFF6-A10A-451E-8A50-F4AE343E4919}"/>
              </a:ext>
            </a:extLst>
          </p:cNvPr>
          <p:cNvSpPr>
            <a:spLocks/>
          </p:cNvSpPr>
          <p:nvPr/>
        </p:nvSpPr>
        <p:spPr bwMode="auto">
          <a:xfrm rot="5400000" flipH="1">
            <a:off x="9083099" y="5156349"/>
            <a:ext cx="1081987" cy="10253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9B202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9E55889-EA65-4118-B1AF-A8F20B71664F}"/>
              </a:ext>
            </a:extLst>
          </p:cNvPr>
          <p:cNvGrpSpPr/>
          <p:nvPr/>
        </p:nvGrpSpPr>
        <p:grpSpPr>
          <a:xfrm>
            <a:off x="8924852" y="3967360"/>
            <a:ext cx="2415273" cy="1238670"/>
            <a:chOff x="9038447" y="1960599"/>
            <a:chExt cx="2498460" cy="1370054"/>
          </a:xfrm>
        </p:grpSpPr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id="{8E95A6ED-1DB3-4A8A-898B-40397B2965DC}"/>
                </a:ext>
              </a:extLst>
            </p:cNvPr>
            <p:cNvSpPr txBox="1"/>
            <p:nvPr/>
          </p:nvSpPr>
          <p:spPr bwMode="auto">
            <a:xfrm>
              <a:off x="9038447" y="2332791"/>
              <a:ext cx="2431561" cy="997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4C00053A-E54B-48F8-B5FE-463EE56A2B87}"/>
                </a:ext>
              </a:extLst>
            </p:cNvPr>
            <p:cNvSpPr txBox="1"/>
            <p:nvPr/>
          </p:nvSpPr>
          <p:spPr bwMode="auto">
            <a:xfrm>
              <a:off x="9187123" y="1960599"/>
              <a:ext cx="2349784" cy="44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DE7A0F3-9704-433F-AAB2-EF403362B18B}"/>
              </a:ext>
            </a:extLst>
          </p:cNvPr>
          <p:cNvGrpSpPr/>
          <p:nvPr/>
        </p:nvGrpSpPr>
        <p:grpSpPr>
          <a:xfrm>
            <a:off x="9185521" y="5313722"/>
            <a:ext cx="920786" cy="625781"/>
            <a:chOff x="5984018" y="1650408"/>
            <a:chExt cx="952500" cy="692156"/>
          </a:xfrm>
        </p:grpSpPr>
        <p:sp>
          <p:nvSpPr>
            <p:cNvPr id="18" name="文本框 24">
              <a:extLst>
                <a:ext uri="{FF2B5EF4-FFF2-40B4-BE49-F238E27FC236}">
                  <a16:creationId xmlns:a16="http://schemas.microsoft.com/office/drawing/2014/main" id="{54616AB0-370B-4B22-94B2-C18E6426415B}"/>
                </a:ext>
              </a:extLst>
            </p:cNvPr>
            <p:cNvSpPr txBox="1"/>
            <p:nvPr/>
          </p:nvSpPr>
          <p:spPr>
            <a:xfrm flipH="1">
              <a:off x="5984018" y="1650408"/>
              <a:ext cx="952500" cy="57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25">
              <a:extLst>
                <a:ext uri="{FF2B5EF4-FFF2-40B4-BE49-F238E27FC236}">
                  <a16:creationId xmlns:a16="http://schemas.microsoft.com/office/drawing/2014/main" id="{AA0EA513-D248-4FFD-9133-90075C6C741E}"/>
                </a:ext>
              </a:extLst>
            </p:cNvPr>
            <p:cNvSpPr txBox="1"/>
            <p:nvPr/>
          </p:nvSpPr>
          <p:spPr>
            <a:xfrm flipH="1">
              <a:off x="6189054" y="2138311"/>
              <a:ext cx="511566" cy="20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6616D7D-CB47-5048-B0CF-A2B50FBCE547}"/>
              </a:ext>
            </a:extLst>
          </p:cNvPr>
          <p:cNvGrpSpPr/>
          <p:nvPr/>
        </p:nvGrpSpPr>
        <p:grpSpPr>
          <a:xfrm>
            <a:off x="3738352" y="4363416"/>
            <a:ext cx="4471911" cy="2515958"/>
            <a:chOff x="3738352" y="4363416"/>
            <a:chExt cx="4471911" cy="2515958"/>
          </a:xfrm>
        </p:grpSpPr>
        <p:sp>
          <p:nvSpPr>
            <p:cNvPr id="40" name="任意形状 39">
              <a:extLst>
                <a:ext uri="{FF2B5EF4-FFF2-40B4-BE49-F238E27FC236}">
                  <a16:creationId xmlns:a16="http://schemas.microsoft.com/office/drawing/2014/main" id="{4D1108F2-8245-3D41-9146-47B530DB674F}"/>
                </a:ext>
              </a:extLst>
            </p:cNvPr>
            <p:cNvSpPr/>
            <p:nvPr/>
          </p:nvSpPr>
          <p:spPr>
            <a:xfrm>
              <a:off x="3738352" y="4363416"/>
              <a:ext cx="4471911" cy="2494585"/>
            </a:xfrm>
            <a:custGeom>
              <a:avLst/>
              <a:gdLst>
                <a:gd name="connsiteX0" fmla="*/ 2235956 w 4471911"/>
                <a:gd name="connsiteY0" fmla="*/ 0 h 2494585"/>
                <a:gd name="connsiteX1" fmla="*/ 2463590 w 4471911"/>
                <a:gd name="connsiteY1" fmla="*/ 55043 h 2494585"/>
                <a:gd name="connsiteX2" fmla="*/ 4244277 w 4471911"/>
                <a:gd name="connsiteY2" fmla="*/ 1082514 h 2494585"/>
                <a:gd name="connsiteX3" fmla="*/ 4471911 w 4471911"/>
                <a:gd name="connsiteY3" fmla="*/ 1478825 h 2494585"/>
                <a:gd name="connsiteX4" fmla="*/ 4471911 w 4471911"/>
                <a:gd name="connsiteY4" fmla="*/ 2494585 h 2494585"/>
                <a:gd name="connsiteX5" fmla="*/ 0 w 4471911"/>
                <a:gd name="connsiteY5" fmla="*/ 2494585 h 2494585"/>
                <a:gd name="connsiteX6" fmla="*/ 0 w 4471911"/>
                <a:gd name="connsiteY6" fmla="*/ 2458698 h 2494585"/>
                <a:gd name="connsiteX7" fmla="*/ 0 w 4471911"/>
                <a:gd name="connsiteY7" fmla="*/ 1478825 h 2494585"/>
                <a:gd name="connsiteX8" fmla="*/ 227634 w 4471911"/>
                <a:gd name="connsiteY8" fmla="*/ 1082514 h 2494585"/>
                <a:gd name="connsiteX9" fmla="*/ 2008321 w 4471911"/>
                <a:gd name="connsiteY9" fmla="*/ 55043 h 2494585"/>
                <a:gd name="connsiteX10" fmla="*/ 2235956 w 4471911"/>
                <a:gd name="connsiteY10" fmla="*/ 0 h 249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1911" h="2494585">
                  <a:moveTo>
                    <a:pt x="2235956" y="0"/>
                  </a:moveTo>
                  <a:cubicBezTo>
                    <a:pt x="2318565" y="0"/>
                    <a:pt x="2401174" y="18347"/>
                    <a:pt x="2463590" y="55043"/>
                  </a:cubicBezTo>
                  <a:cubicBezTo>
                    <a:pt x="4244277" y="1082514"/>
                    <a:pt x="4244277" y="1082514"/>
                    <a:pt x="4244277" y="1082514"/>
                  </a:cubicBezTo>
                  <a:cubicBezTo>
                    <a:pt x="4369109" y="1155905"/>
                    <a:pt x="4471911" y="1332043"/>
                    <a:pt x="4471911" y="1478825"/>
                  </a:cubicBezTo>
                  <a:lnTo>
                    <a:pt x="4471911" y="2494585"/>
                  </a:lnTo>
                  <a:lnTo>
                    <a:pt x="0" y="2494585"/>
                  </a:lnTo>
                  <a:lnTo>
                    <a:pt x="0" y="2458698"/>
                  </a:lnTo>
                  <a:cubicBezTo>
                    <a:pt x="0" y="1478825"/>
                    <a:pt x="0" y="1478825"/>
                    <a:pt x="0" y="1478825"/>
                  </a:cubicBezTo>
                  <a:cubicBezTo>
                    <a:pt x="0" y="1332043"/>
                    <a:pt x="102803" y="1155905"/>
                    <a:pt x="227634" y="1082514"/>
                  </a:cubicBezTo>
                  <a:cubicBezTo>
                    <a:pt x="2008321" y="55043"/>
                    <a:pt x="2008321" y="55043"/>
                    <a:pt x="2008321" y="55043"/>
                  </a:cubicBezTo>
                  <a:cubicBezTo>
                    <a:pt x="2070737" y="18347"/>
                    <a:pt x="2153346" y="0"/>
                    <a:pt x="2235956" y="0"/>
                  </a:cubicBezTo>
                  <a:close/>
                </a:path>
              </a:pathLst>
            </a:custGeom>
            <a:solidFill>
              <a:srgbClr val="9B20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EEE534F-8A2D-E040-97C4-79AEC7F14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2158" y="4603269"/>
              <a:ext cx="2504298" cy="2276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7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e19fe2-a273-4ff9-aacd-cf43435749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E9CB686-6551-4DD0-8BDF-6CED3237430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16111" y="2417275"/>
            <a:ext cx="2766160" cy="2744176"/>
            <a:chOff x="4420011" y="2069698"/>
            <a:chExt cx="3358359" cy="3331670"/>
          </a:xfrm>
        </p:grpSpPr>
        <p:sp>
          <p:nvSpPr>
            <p:cNvPr id="3" name="îṡḻïḋé">
              <a:extLst>
                <a:ext uri="{FF2B5EF4-FFF2-40B4-BE49-F238E27FC236}">
                  <a16:creationId xmlns:a16="http://schemas.microsoft.com/office/drawing/2014/main" id="{2AE90917-F746-4BD4-8110-F42AA22780E7}"/>
                </a:ext>
              </a:extLst>
            </p:cNvPr>
            <p:cNvSpPr/>
            <p:nvPr/>
          </p:nvSpPr>
          <p:spPr>
            <a:xfrm>
              <a:off x="4420011" y="2069698"/>
              <a:ext cx="1542726" cy="154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17950"/>
                  </a:moveTo>
                  <a:cubicBezTo>
                    <a:pt x="7440" y="18021"/>
                    <a:pt x="7670" y="18307"/>
                    <a:pt x="7670" y="18638"/>
                  </a:cubicBezTo>
                  <a:cubicBezTo>
                    <a:pt x="7670" y="19492"/>
                    <a:pt x="7670" y="20546"/>
                    <a:pt x="7670" y="21600"/>
                  </a:cubicBezTo>
                  <a:lnTo>
                    <a:pt x="10492" y="21600"/>
                  </a:lnTo>
                  <a:lnTo>
                    <a:pt x="10491" y="16860"/>
                  </a:lnTo>
                  <a:cubicBezTo>
                    <a:pt x="10491" y="15613"/>
                    <a:pt x="9473" y="15341"/>
                    <a:pt x="9081" y="15341"/>
                  </a:cubicBezTo>
                  <a:cubicBezTo>
                    <a:pt x="7409" y="15341"/>
                    <a:pt x="5837" y="14689"/>
                    <a:pt x="4655" y="13507"/>
                  </a:cubicBezTo>
                  <a:cubicBezTo>
                    <a:pt x="3472" y="12325"/>
                    <a:pt x="2821" y="10753"/>
                    <a:pt x="2821" y="9081"/>
                  </a:cubicBezTo>
                  <a:cubicBezTo>
                    <a:pt x="2821" y="5630"/>
                    <a:pt x="5629" y="2821"/>
                    <a:pt x="9081" y="2821"/>
                  </a:cubicBezTo>
                  <a:cubicBezTo>
                    <a:pt x="10753" y="2821"/>
                    <a:pt x="12325" y="3473"/>
                    <a:pt x="13507" y="4655"/>
                  </a:cubicBezTo>
                  <a:cubicBezTo>
                    <a:pt x="14690" y="5837"/>
                    <a:pt x="15341" y="7409"/>
                    <a:pt x="15341" y="9081"/>
                  </a:cubicBezTo>
                  <a:cubicBezTo>
                    <a:pt x="15341" y="9455"/>
                    <a:pt x="15489" y="9814"/>
                    <a:pt x="15754" y="10078"/>
                  </a:cubicBezTo>
                  <a:cubicBezTo>
                    <a:pt x="16018" y="10343"/>
                    <a:pt x="16377" y="10492"/>
                    <a:pt x="16751" y="10492"/>
                  </a:cubicBezTo>
                  <a:lnTo>
                    <a:pt x="21600" y="10492"/>
                  </a:lnTo>
                  <a:lnTo>
                    <a:pt x="21600" y="7670"/>
                  </a:lnTo>
                  <a:lnTo>
                    <a:pt x="18639" y="7670"/>
                  </a:lnTo>
                  <a:cubicBezTo>
                    <a:pt x="18308" y="7670"/>
                    <a:pt x="18021" y="7439"/>
                    <a:pt x="17950" y="7116"/>
                  </a:cubicBezTo>
                  <a:cubicBezTo>
                    <a:pt x="17582" y="5440"/>
                    <a:pt x="16745" y="3902"/>
                    <a:pt x="15502" y="2660"/>
                  </a:cubicBezTo>
                  <a:cubicBezTo>
                    <a:pt x="13787" y="945"/>
                    <a:pt x="11507" y="0"/>
                    <a:pt x="9081" y="0"/>
                  </a:cubicBezTo>
                  <a:cubicBezTo>
                    <a:pt x="4074" y="0"/>
                    <a:pt x="0" y="4074"/>
                    <a:pt x="0" y="9081"/>
                  </a:cubicBezTo>
                  <a:cubicBezTo>
                    <a:pt x="0" y="11506"/>
                    <a:pt x="944" y="13787"/>
                    <a:pt x="2660" y="15502"/>
                  </a:cubicBezTo>
                  <a:cubicBezTo>
                    <a:pt x="3902" y="16744"/>
                    <a:pt x="5440" y="17582"/>
                    <a:pt x="7116" y="179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ïṡḷïḋe">
              <a:extLst>
                <a:ext uri="{FF2B5EF4-FFF2-40B4-BE49-F238E27FC236}">
                  <a16:creationId xmlns:a16="http://schemas.microsoft.com/office/drawing/2014/main" id="{EE4D8B5F-5793-49A2-B23D-F136CD78FA35}"/>
                </a:ext>
              </a:extLst>
            </p:cNvPr>
            <p:cNvSpPr/>
            <p:nvPr/>
          </p:nvSpPr>
          <p:spPr>
            <a:xfrm>
              <a:off x="4420011" y="3858618"/>
              <a:ext cx="1542726" cy="15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08"/>
                  </a:moveTo>
                  <a:lnTo>
                    <a:pt x="16860" y="11108"/>
                  </a:lnTo>
                  <a:cubicBezTo>
                    <a:pt x="15613" y="11108"/>
                    <a:pt x="15341" y="12127"/>
                    <a:pt x="15341" y="12519"/>
                  </a:cubicBezTo>
                  <a:cubicBezTo>
                    <a:pt x="15341" y="14191"/>
                    <a:pt x="14690" y="15763"/>
                    <a:pt x="13507" y="16945"/>
                  </a:cubicBezTo>
                  <a:cubicBezTo>
                    <a:pt x="12325" y="18127"/>
                    <a:pt x="10753" y="18779"/>
                    <a:pt x="9081" y="18779"/>
                  </a:cubicBezTo>
                  <a:lnTo>
                    <a:pt x="9081" y="18779"/>
                  </a:lnTo>
                  <a:cubicBezTo>
                    <a:pt x="7409" y="18779"/>
                    <a:pt x="5837" y="18127"/>
                    <a:pt x="4655" y="16945"/>
                  </a:cubicBezTo>
                  <a:cubicBezTo>
                    <a:pt x="3472" y="15763"/>
                    <a:pt x="2821" y="14191"/>
                    <a:pt x="2821" y="12519"/>
                  </a:cubicBezTo>
                  <a:cubicBezTo>
                    <a:pt x="2821" y="9068"/>
                    <a:pt x="5629" y="6259"/>
                    <a:pt x="9081" y="6259"/>
                  </a:cubicBezTo>
                  <a:cubicBezTo>
                    <a:pt x="9455" y="6259"/>
                    <a:pt x="9814" y="6111"/>
                    <a:pt x="10079" y="5846"/>
                  </a:cubicBezTo>
                  <a:cubicBezTo>
                    <a:pt x="10343" y="5582"/>
                    <a:pt x="10492" y="5223"/>
                    <a:pt x="10492" y="4849"/>
                  </a:cubicBezTo>
                  <a:lnTo>
                    <a:pt x="10492" y="0"/>
                  </a:lnTo>
                  <a:lnTo>
                    <a:pt x="7670" y="0"/>
                  </a:lnTo>
                  <a:cubicBezTo>
                    <a:pt x="7670" y="1055"/>
                    <a:pt x="7670" y="2109"/>
                    <a:pt x="7670" y="2964"/>
                  </a:cubicBezTo>
                  <a:cubicBezTo>
                    <a:pt x="7670" y="3294"/>
                    <a:pt x="7440" y="3581"/>
                    <a:pt x="7117" y="3652"/>
                  </a:cubicBezTo>
                  <a:cubicBezTo>
                    <a:pt x="3051" y="4552"/>
                    <a:pt x="0" y="8186"/>
                    <a:pt x="0" y="12519"/>
                  </a:cubicBezTo>
                  <a:cubicBezTo>
                    <a:pt x="0" y="14944"/>
                    <a:pt x="944" y="17225"/>
                    <a:pt x="2660" y="18940"/>
                  </a:cubicBezTo>
                  <a:cubicBezTo>
                    <a:pt x="4375" y="20655"/>
                    <a:pt x="6655" y="21600"/>
                    <a:pt x="9081" y="21600"/>
                  </a:cubicBezTo>
                  <a:cubicBezTo>
                    <a:pt x="9081" y="21600"/>
                    <a:pt x="9081" y="21600"/>
                    <a:pt x="9081" y="21600"/>
                  </a:cubicBezTo>
                  <a:cubicBezTo>
                    <a:pt x="11507" y="21600"/>
                    <a:pt x="13787" y="20655"/>
                    <a:pt x="15502" y="18940"/>
                  </a:cubicBezTo>
                  <a:cubicBezTo>
                    <a:pt x="16745" y="17698"/>
                    <a:pt x="17582" y="16160"/>
                    <a:pt x="17950" y="14484"/>
                  </a:cubicBezTo>
                  <a:cubicBezTo>
                    <a:pt x="18021" y="14160"/>
                    <a:pt x="18307" y="13930"/>
                    <a:pt x="18639" y="13930"/>
                  </a:cubicBezTo>
                  <a:cubicBezTo>
                    <a:pt x="19493" y="13930"/>
                    <a:pt x="20546" y="13930"/>
                    <a:pt x="21600" y="13930"/>
                  </a:cubicBezTo>
                  <a:cubicBezTo>
                    <a:pt x="21600" y="13930"/>
                    <a:pt x="21600" y="11108"/>
                    <a:pt x="21600" y="11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ṥ1iḑê">
              <a:extLst>
                <a:ext uri="{FF2B5EF4-FFF2-40B4-BE49-F238E27FC236}">
                  <a16:creationId xmlns:a16="http://schemas.microsoft.com/office/drawing/2014/main" id="{CD1C6948-77C1-4B39-BC8B-19F5BBB579DF}"/>
                </a:ext>
              </a:extLst>
            </p:cNvPr>
            <p:cNvSpPr/>
            <p:nvPr/>
          </p:nvSpPr>
          <p:spPr>
            <a:xfrm>
              <a:off x="6235631" y="2069698"/>
              <a:ext cx="1542739" cy="154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4" y="17950"/>
                  </a:moveTo>
                  <a:cubicBezTo>
                    <a:pt x="14160" y="18021"/>
                    <a:pt x="13930" y="18307"/>
                    <a:pt x="13930" y="18638"/>
                  </a:cubicBezTo>
                  <a:cubicBezTo>
                    <a:pt x="13930" y="19492"/>
                    <a:pt x="13930" y="20546"/>
                    <a:pt x="13930" y="21600"/>
                  </a:cubicBezTo>
                  <a:lnTo>
                    <a:pt x="11108" y="21600"/>
                  </a:lnTo>
                  <a:lnTo>
                    <a:pt x="11109" y="16860"/>
                  </a:lnTo>
                  <a:cubicBezTo>
                    <a:pt x="11109" y="15613"/>
                    <a:pt x="12127" y="15341"/>
                    <a:pt x="12519" y="15341"/>
                  </a:cubicBezTo>
                  <a:cubicBezTo>
                    <a:pt x="14191" y="15341"/>
                    <a:pt x="15763" y="14689"/>
                    <a:pt x="16945" y="13507"/>
                  </a:cubicBezTo>
                  <a:cubicBezTo>
                    <a:pt x="18127" y="12325"/>
                    <a:pt x="18779" y="10753"/>
                    <a:pt x="18778" y="9081"/>
                  </a:cubicBezTo>
                  <a:cubicBezTo>
                    <a:pt x="18778" y="5630"/>
                    <a:pt x="15970" y="2821"/>
                    <a:pt x="12519" y="2821"/>
                  </a:cubicBezTo>
                  <a:cubicBezTo>
                    <a:pt x="10847" y="2821"/>
                    <a:pt x="9275" y="3473"/>
                    <a:pt x="8093" y="4655"/>
                  </a:cubicBezTo>
                  <a:cubicBezTo>
                    <a:pt x="6910" y="5837"/>
                    <a:pt x="6259" y="7409"/>
                    <a:pt x="6260" y="9081"/>
                  </a:cubicBezTo>
                  <a:cubicBezTo>
                    <a:pt x="6260" y="9455"/>
                    <a:pt x="6111" y="9814"/>
                    <a:pt x="5846" y="10078"/>
                  </a:cubicBezTo>
                  <a:cubicBezTo>
                    <a:pt x="5582" y="10343"/>
                    <a:pt x="5223" y="10492"/>
                    <a:pt x="4849" y="10492"/>
                  </a:cubicBezTo>
                  <a:lnTo>
                    <a:pt x="0" y="10492"/>
                  </a:lnTo>
                  <a:lnTo>
                    <a:pt x="0" y="7670"/>
                  </a:lnTo>
                  <a:lnTo>
                    <a:pt x="2962" y="7670"/>
                  </a:lnTo>
                  <a:cubicBezTo>
                    <a:pt x="3293" y="7670"/>
                    <a:pt x="3579" y="7439"/>
                    <a:pt x="3650" y="7116"/>
                  </a:cubicBezTo>
                  <a:cubicBezTo>
                    <a:pt x="4018" y="5440"/>
                    <a:pt x="4856" y="3902"/>
                    <a:pt x="6098" y="2660"/>
                  </a:cubicBezTo>
                  <a:cubicBezTo>
                    <a:pt x="7813" y="945"/>
                    <a:pt x="10093" y="0"/>
                    <a:pt x="12519" y="0"/>
                  </a:cubicBezTo>
                  <a:cubicBezTo>
                    <a:pt x="17526" y="0"/>
                    <a:pt x="21600" y="4074"/>
                    <a:pt x="21600" y="9081"/>
                  </a:cubicBezTo>
                  <a:cubicBezTo>
                    <a:pt x="21600" y="11506"/>
                    <a:pt x="20656" y="13787"/>
                    <a:pt x="18940" y="15502"/>
                  </a:cubicBezTo>
                  <a:cubicBezTo>
                    <a:pt x="17698" y="16744"/>
                    <a:pt x="16159" y="17582"/>
                    <a:pt x="14484" y="179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ṧliḋê">
              <a:extLst>
                <a:ext uri="{FF2B5EF4-FFF2-40B4-BE49-F238E27FC236}">
                  <a16:creationId xmlns:a16="http://schemas.microsoft.com/office/drawing/2014/main" id="{452A1DA9-4ACE-4870-A4E6-8B6A1078B220}"/>
                </a:ext>
              </a:extLst>
            </p:cNvPr>
            <p:cNvSpPr/>
            <p:nvPr/>
          </p:nvSpPr>
          <p:spPr>
            <a:xfrm>
              <a:off x="6235631" y="3858618"/>
              <a:ext cx="1542739" cy="15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08"/>
                  </a:moveTo>
                  <a:lnTo>
                    <a:pt x="4740" y="11108"/>
                  </a:lnTo>
                  <a:cubicBezTo>
                    <a:pt x="5987" y="11108"/>
                    <a:pt x="6260" y="12127"/>
                    <a:pt x="6260" y="12519"/>
                  </a:cubicBezTo>
                  <a:cubicBezTo>
                    <a:pt x="6260" y="14191"/>
                    <a:pt x="6911" y="15763"/>
                    <a:pt x="8093" y="16945"/>
                  </a:cubicBezTo>
                  <a:cubicBezTo>
                    <a:pt x="9275" y="18127"/>
                    <a:pt x="10847" y="18779"/>
                    <a:pt x="12519" y="18779"/>
                  </a:cubicBezTo>
                  <a:lnTo>
                    <a:pt x="12519" y="18779"/>
                  </a:lnTo>
                  <a:cubicBezTo>
                    <a:pt x="14191" y="18779"/>
                    <a:pt x="15763" y="18127"/>
                    <a:pt x="16945" y="16945"/>
                  </a:cubicBezTo>
                  <a:cubicBezTo>
                    <a:pt x="18127" y="15763"/>
                    <a:pt x="18779" y="14191"/>
                    <a:pt x="18778" y="12519"/>
                  </a:cubicBezTo>
                  <a:cubicBezTo>
                    <a:pt x="18778" y="9068"/>
                    <a:pt x="15970" y="6259"/>
                    <a:pt x="12519" y="6259"/>
                  </a:cubicBezTo>
                  <a:cubicBezTo>
                    <a:pt x="12145" y="6259"/>
                    <a:pt x="11786" y="6111"/>
                    <a:pt x="11521" y="5846"/>
                  </a:cubicBezTo>
                  <a:cubicBezTo>
                    <a:pt x="11257" y="5582"/>
                    <a:pt x="11108" y="5223"/>
                    <a:pt x="11108" y="4849"/>
                  </a:cubicBezTo>
                  <a:lnTo>
                    <a:pt x="11108" y="0"/>
                  </a:lnTo>
                  <a:lnTo>
                    <a:pt x="13930" y="0"/>
                  </a:lnTo>
                  <a:cubicBezTo>
                    <a:pt x="13930" y="1055"/>
                    <a:pt x="13930" y="2109"/>
                    <a:pt x="13930" y="2964"/>
                  </a:cubicBezTo>
                  <a:cubicBezTo>
                    <a:pt x="13930" y="3294"/>
                    <a:pt x="14160" y="3581"/>
                    <a:pt x="14483" y="3652"/>
                  </a:cubicBezTo>
                  <a:cubicBezTo>
                    <a:pt x="18549" y="4552"/>
                    <a:pt x="21600" y="8186"/>
                    <a:pt x="21600" y="12519"/>
                  </a:cubicBezTo>
                  <a:cubicBezTo>
                    <a:pt x="21600" y="14944"/>
                    <a:pt x="20656" y="17225"/>
                    <a:pt x="18940" y="18940"/>
                  </a:cubicBezTo>
                  <a:cubicBezTo>
                    <a:pt x="17225" y="20655"/>
                    <a:pt x="14945" y="21600"/>
                    <a:pt x="12519" y="21600"/>
                  </a:cubicBezTo>
                  <a:lnTo>
                    <a:pt x="12519" y="21600"/>
                  </a:lnTo>
                  <a:cubicBezTo>
                    <a:pt x="10094" y="21600"/>
                    <a:pt x="7813" y="20655"/>
                    <a:pt x="6098" y="18940"/>
                  </a:cubicBezTo>
                  <a:cubicBezTo>
                    <a:pt x="4856" y="17698"/>
                    <a:pt x="4018" y="16160"/>
                    <a:pt x="3650" y="14484"/>
                  </a:cubicBezTo>
                  <a:cubicBezTo>
                    <a:pt x="3579" y="14160"/>
                    <a:pt x="3293" y="13930"/>
                    <a:pt x="2962" y="13930"/>
                  </a:cubicBezTo>
                  <a:cubicBezTo>
                    <a:pt x="2108" y="13930"/>
                    <a:pt x="1054" y="13930"/>
                    <a:pt x="0" y="13930"/>
                  </a:cubicBezTo>
                  <a:cubicBezTo>
                    <a:pt x="0" y="13930"/>
                    <a:pt x="0" y="11108"/>
                    <a:pt x="0" y="11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íšlíḋe">
              <a:extLst>
                <a:ext uri="{FF2B5EF4-FFF2-40B4-BE49-F238E27FC236}">
                  <a16:creationId xmlns:a16="http://schemas.microsoft.com/office/drawing/2014/main" id="{6198AFF2-8271-44CF-AA61-D66FA91CC127}"/>
                </a:ext>
              </a:extLst>
            </p:cNvPr>
            <p:cNvGrpSpPr/>
            <p:nvPr/>
          </p:nvGrpSpPr>
          <p:grpSpPr>
            <a:xfrm>
              <a:off x="4620263" y="2269950"/>
              <a:ext cx="893966" cy="893966"/>
              <a:chOff x="0" y="0"/>
              <a:chExt cx="1531651" cy="1531651"/>
            </a:xfrm>
          </p:grpSpPr>
          <p:sp>
            <p:nvSpPr>
              <p:cNvPr id="18" name="îS1ïḑe">
                <a:extLst>
                  <a:ext uri="{FF2B5EF4-FFF2-40B4-BE49-F238E27FC236}">
                    <a16:creationId xmlns:a16="http://schemas.microsoft.com/office/drawing/2014/main" id="{1C65F612-67E8-4716-8DD0-714378E6E27F}"/>
                  </a:ext>
                </a:extLst>
              </p:cNvPr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9B2024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ísļiḑe">
                <a:extLst>
                  <a:ext uri="{FF2B5EF4-FFF2-40B4-BE49-F238E27FC236}">
                    <a16:creationId xmlns:a16="http://schemas.microsoft.com/office/drawing/2014/main" id="{95C66CD9-3187-4279-8093-FBB90D28A065}"/>
                  </a:ext>
                </a:extLst>
              </p:cNvPr>
              <p:cNvSpPr/>
              <p:nvPr/>
            </p:nvSpPr>
            <p:spPr>
              <a:xfrm>
                <a:off x="544080" y="533772"/>
                <a:ext cx="443490" cy="464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206" y="3607"/>
                    </a:moveTo>
                    <a:lnTo>
                      <a:pt x="4487" y="1200"/>
                    </a:lnTo>
                    <a:lnTo>
                      <a:pt x="16953" y="1200"/>
                    </a:lnTo>
                    <a:lnTo>
                      <a:pt x="19234" y="3607"/>
                    </a:lnTo>
                    <a:cubicBezTo>
                      <a:pt x="19234" y="3607"/>
                      <a:pt x="2206" y="3607"/>
                      <a:pt x="2206" y="3607"/>
                    </a:cubicBezTo>
                    <a:close/>
                    <a:moveTo>
                      <a:pt x="10720" y="13168"/>
                    </a:moveTo>
                    <a:cubicBezTo>
                      <a:pt x="6671" y="13168"/>
                      <a:pt x="5805" y="7652"/>
                      <a:pt x="5625" y="6516"/>
                    </a:cubicBezTo>
                    <a:lnTo>
                      <a:pt x="7915" y="6516"/>
                    </a:lnTo>
                    <a:cubicBezTo>
                      <a:pt x="8259" y="8173"/>
                      <a:pt x="9042" y="11009"/>
                      <a:pt x="10720" y="11009"/>
                    </a:cubicBezTo>
                    <a:cubicBezTo>
                      <a:pt x="12398" y="11009"/>
                      <a:pt x="13182" y="8173"/>
                      <a:pt x="13525" y="6516"/>
                    </a:cubicBezTo>
                    <a:lnTo>
                      <a:pt x="15816" y="6516"/>
                    </a:lnTo>
                    <a:cubicBezTo>
                      <a:pt x="15635" y="7652"/>
                      <a:pt x="14769" y="13168"/>
                      <a:pt x="10720" y="13168"/>
                    </a:cubicBezTo>
                    <a:close/>
                    <a:moveTo>
                      <a:pt x="20843" y="2725"/>
                    </a:moveTo>
                    <a:cubicBezTo>
                      <a:pt x="20476" y="2418"/>
                      <a:pt x="18467" y="648"/>
                      <a:pt x="18092" y="336"/>
                    </a:cubicBezTo>
                    <a:cubicBezTo>
                      <a:pt x="17719" y="25"/>
                      <a:pt x="17150" y="0"/>
                      <a:pt x="16718" y="0"/>
                    </a:cubicBezTo>
                    <a:lnTo>
                      <a:pt x="4722" y="0"/>
                    </a:lnTo>
                    <a:cubicBezTo>
                      <a:pt x="4292" y="0"/>
                      <a:pt x="3722" y="25"/>
                      <a:pt x="3348" y="336"/>
                    </a:cubicBezTo>
                    <a:cubicBezTo>
                      <a:pt x="2973" y="648"/>
                      <a:pt x="964" y="2419"/>
                      <a:pt x="597" y="2725"/>
                    </a:cubicBezTo>
                    <a:cubicBezTo>
                      <a:pt x="227" y="3032"/>
                      <a:pt x="-80" y="3497"/>
                      <a:pt x="18" y="4155"/>
                    </a:cubicBezTo>
                    <a:cubicBezTo>
                      <a:pt x="117" y="4817"/>
                      <a:pt x="2374" y="20549"/>
                      <a:pt x="2433" y="20923"/>
                    </a:cubicBezTo>
                    <a:cubicBezTo>
                      <a:pt x="2490" y="21296"/>
                      <a:pt x="2829" y="21592"/>
                      <a:pt x="3241" y="21600"/>
                    </a:cubicBezTo>
                    <a:lnTo>
                      <a:pt x="18199" y="21600"/>
                    </a:lnTo>
                    <a:cubicBezTo>
                      <a:pt x="18611" y="21592"/>
                      <a:pt x="18950" y="21296"/>
                      <a:pt x="19007" y="20922"/>
                    </a:cubicBezTo>
                    <a:cubicBezTo>
                      <a:pt x="19066" y="20549"/>
                      <a:pt x="21323" y="4816"/>
                      <a:pt x="21423" y="4155"/>
                    </a:cubicBezTo>
                    <a:cubicBezTo>
                      <a:pt x="21520" y="3497"/>
                      <a:pt x="21213" y="3032"/>
                      <a:pt x="20843" y="27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íślídê">
              <a:extLst>
                <a:ext uri="{FF2B5EF4-FFF2-40B4-BE49-F238E27FC236}">
                  <a16:creationId xmlns:a16="http://schemas.microsoft.com/office/drawing/2014/main" id="{5D350BD8-B4E4-4F81-A49C-15698C4C685B}"/>
                </a:ext>
              </a:extLst>
            </p:cNvPr>
            <p:cNvGrpSpPr/>
            <p:nvPr/>
          </p:nvGrpSpPr>
          <p:grpSpPr>
            <a:xfrm>
              <a:off x="4620263" y="4312523"/>
              <a:ext cx="893966" cy="893966"/>
              <a:chOff x="0" y="0"/>
              <a:chExt cx="1531651" cy="1531651"/>
            </a:xfrm>
          </p:grpSpPr>
          <p:sp>
            <p:nvSpPr>
              <p:cNvPr id="16" name="iṧ1iḑè">
                <a:extLst>
                  <a:ext uri="{FF2B5EF4-FFF2-40B4-BE49-F238E27FC236}">
                    <a16:creationId xmlns:a16="http://schemas.microsoft.com/office/drawing/2014/main" id="{40C2497A-90B3-42BC-9092-5935A576FA53}"/>
                  </a:ext>
                </a:extLst>
              </p:cNvPr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9B2024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íślïḍe">
                <a:extLst>
                  <a:ext uri="{FF2B5EF4-FFF2-40B4-BE49-F238E27FC236}">
                    <a16:creationId xmlns:a16="http://schemas.microsoft.com/office/drawing/2014/main" id="{5056E22A-532E-44BE-85C8-737C046DBD28}"/>
                  </a:ext>
                </a:extLst>
              </p:cNvPr>
              <p:cNvSpPr/>
              <p:nvPr/>
            </p:nvSpPr>
            <p:spPr>
              <a:xfrm>
                <a:off x="471743" y="486425"/>
                <a:ext cx="588164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486" extrusionOk="0">
                    <a:moveTo>
                      <a:pt x="19343" y="19224"/>
                    </a:moveTo>
                    <a:lnTo>
                      <a:pt x="6448" y="19224"/>
                    </a:lnTo>
                    <a:lnTo>
                      <a:pt x="6448" y="16963"/>
                    </a:lnTo>
                    <a:lnTo>
                      <a:pt x="8580" y="12419"/>
                    </a:lnTo>
                    <a:lnTo>
                      <a:pt x="11554" y="16305"/>
                    </a:lnTo>
                    <a:lnTo>
                      <a:pt x="14346" y="13295"/>
                    </a:lnTo>
                    <a:lnTo>
                      <a:pt x="17933" y="11932"/>
                    </a:lnTo>
                    <a:lnTo>
                      <a:pt x="19343" y="15832"/>
                    </a:lnTo>
                    <a:cubicBezTo>
                      <a:pt x="19343" y="15832"/>
                      <a:pt x="19343" y="19224"/>
                      <a:pt x="19343" y="19224"/>
                    </a:cubicBezTo>
                    <a:close/>
                    <a:moveTo>
                      <a:pt x="20673" y="9047"/>
                    </a:moveTo>
                    <a:lnTo>
                      <a:pt x="5123" y="9047"/>
                    </a:lnTo>
                    <a:cubicBezTo>
                      <a:pt x="4672" y="9047"/>
                      <a:pt x="4304" y="9425"/>
                      <a:pt x="4304" y="9926"/>
                    </a:cubicBezTo>
                    <a:lnTo>
                      <a:pt x="4304" y="20578"/>
                    </a:lnTo>
                    <a:cubicBezTo>
                      <a:pt x="4305" y="21080"/>
                      <a:pt x="4673" y="21486"/>
                      <a:pt x="5123" y="21486"/>
                    </a:cubicBezTo>
                    <a:lnTo>
                      <a:pt x="20673" y="21486"/>
                    </a:lnTo>
                    <a:cubicBezTo>
                      <a:pt x="21125" y="21486"/>
                      <a:pt x="21492" y="21080"/>
                      <a:pt x="21492" y="20578"/>
                    </a:cubicBezTo>
                    <a:lnTo>
                      <a:pt x="21492" y="9926"/>
                    </a:lnTo>
                    <a:cubicBezTo>
                      <a:pt x="21492" y="9425"/>
                      <a:pt x="21125" y="9047"/>
                      <a:pt x="20673" y="9047"/>
                    </a:cubicBezTo>
                    <a:close/>
                    <a:moveTo>
                      <a:pt x="18403" y="6978"/>
                    </a:moveTo>
                    <a:lnTo>
                      <a:pt x="16204" y="606"/>
                    </a:lnTo>
                    <a:cubicBezTo>
                      <a:pt x="16042" y="136"/>
                      <a:pt x="15565" y="-114"/>
                      <a:pt x="15141" y="50"/>
                    </a:cubicBezTo>
                    <a:lnTo>
                      <a:pt x="529" y="5662"/>
                    </a:lnTo>
                    <a:cubicBezTo>
                      <a:pt x="106" y="5825"/>
                      <a:pt x="-108" y="6337"/>
                      <a:pt x="55" y="6807"/>
                    </a:cubicBezTo>
                    <a:lnTo>
                      <a:pt x="2372" y="13525"/>
                    </a:lnTo>
                    <a:lnTo>
                      <a:pt x="2372" y="9926"/>
                    </a:lnTo>
                    <a:cubicBezTo>
                      <a:pt x="2372" y="8300"/>
                      <a:pt x="3606" y="6978"/>
                      <a:pt x="5123" y="6978"/>
                    </a:cubicBezTo>
                    <a:lnTo>
                      <a:pt x="8984" y="6978"/>
                    </a:lnTo>
                    <a:lnTo>
                      <a:pt x="13588" y="3577"/>
                    </a:lnTo>
                    <a:lnTo>
                      <a:pt x="16252" y="6978"/>
                    </a:lnTo>
                    <a:cubicBezTo>
                      <a:pt x="16252" y="6978"/>
                      <a:pt x="18403" y="6978"/>
                      <a:pt x="18403" y="6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ŝľîdè">
              <a:extLst>
                <a:ext uri="{FF2B5EF4-FFF2-40B4-BE49-F238E27FC236}">
                  <a16:creationId xmlns:a16="http://schemas.microsoft.com/office/drawing/2014/main" id="{FA0CB2FB-8894-4D5B-BDC4-DD6331867FF7}"/>
                </a:ext>
              </a:extLst>
            </p:cNvPr>
            <p:cNvGrpSpPr/>
            <p:nvPr/>
          </p:nvGrpSpPr>
          <p:grpSpPr>
            <a:xfrm>
              <a:off x="6676186" y="4312523"/>
              <a:ext cx="893966" cy="893966"/>
              <a:chOff x="0" y="0"/>
              <a:chExt cx="1531651" cy="1531651"/>
            </a:xfrm>
          </p:grpSpPr>
          <p:sp>
            <p:nvSpPr>
              <p:cNvPr id="14" name="íś1ïḋe">
                <a:extLst>
                  <a:ext uri="{FF2B5EF4-FFF2-40B4-BE49-F238E27FC236}">
                    <a16:creationId xmlns:a16="http://schemas.microsoft.com/office/drawing/2014/main" id="{E5E2D1C3-B000-4056-82CB-3D506BE33770}"/>
                  </a:ext>
                </a:extLst>
              </p:cNvPr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9B2024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íś1iḍe">
                <a:extLst>
                  <a:ext uri="{FF2B5EF4-FFF2-40B4-BE49-F238E27FC236}">
                    <a16:creationId xmlns:a16="http://schemas.microsoft.com/office/drawing/2014/main" id="{DDB858D0-36A2-4446-B2F9-FD4389CFCC17}"/>
                  </a:ext>
                </a:extLst>
              </p:cNvPr>
              <p:cNvSpPr/>
              <p:nvPr/>
            </p:nvSpPr>
            <p:spPr>
              <a:xfrm>
                <a:off x="509261" y="541332"/>
                <a:ext cx="513128" cy="448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62" y="2057"/>
                    </a:moveTo>
                    <a:cubicBezTo>
                      <a:pt x="14484" y="2057"/>
                      <a:pt x="14147" y="2346"/>
                      <a:pt x="13992" y="2555"/>
                    </a:cubicBezTo>
                    <a:lnTo>
                      <a:pt x="12234" y="5143"/>
                    </a:lnTo>
                    <a:lnTo>
                      <a:pt x="14962" y="5143"/>
                    </a:lnTo>
                    <a:cubicBezTo>
                      <a:pt x="15708" y="5143"/>
                      <a:pt x="16312" y="4452"/>
                      <a:pt x="16312" y="3600"/>
                    </a:cubicBezTo>
                    <a:cubicBezTo>
                      <a:pt x="16312" y="2748"/>
                      <a:pt x="15708" y="2057"/>
                      <a:pt x="14962" y="2057"/>
                    </a:cubicBezTo>
                    <a:close/>
                    <a:moveTo>
                      <a:pt x="13050" y="17807"/>
                    </a:moveTo>
                    <a:lnTo>
                      <a:pt x="13050" y="10286"/>
                    </a:lnTo>
                    <a:lnTo>
                      <a:pt x="13050" y="7200"/>
                    </a:lnTo>
                    <a:lnTo>
                      <a:pt x="8550" y="7200"/>
                    </a:lnTo>
                    <a:lnTo>
                      <a:pt x="8550" y="10286"/>
                    </a:lnTo>
                    <a:lnTo>
                      <a:pt x="8550" y="17807"/>
                    </a:lnTo>
                    <a:lnTo>
                      <a:pt x="8550" y="18707"/>
                    </a:lnTo>
                    <a:cubicBezTo>
                      <a:pt x="8550" y="19270"/>
                      <a:pt x="8958" y="19543"/>
                      <a:pt x="9450" y="19543"/>
                    </a:cubicBezTo>
                    <a:lnTo>
                      <a:pt x="12150" y="19543"/>
                    </a:lnTo>
                    <a:cubicBezTo>
                      <a:pt x="12642" y="19543"/>
                      <a:pt x="13050" y="19270"/>
                      <a:pt x="13050" y="18707"/>
                    </a:cubicBezTo>
                    <a:cubicBezTo>
                      <a:pt x="13050" y="18707"/>
                      <a:pt x="13050" y="17807"/>
                      <a:pt x="13050" y="17807"/>
                    </a:cubicBezTo>
                    <a:close/>
                    <a:moveTo>
                      <a:pt x="9380" y="5143"/>
                    </a:moveTo>
                    <a:lnTo>
                      <a:pt x="7608" y="2555"/>
                    </a:lnTo>
                    <a:cubicBezTo>
                      <a:pt x="7453" y="2346"/>
                      <a:pt x="7116" y="2057"/>
                      <a:pt x="6638" y="2057"/>
                    </a:cubicBezTo>
                    <a:cubicBezTo>
                      <a:pt x="5892" y="2057"/>
                      <a:pt x="5288" y="2748"/>
                      <a:pt x="5288" y="3600"/>
                    </a:cubicBezTo>
                    <a:cubicBezTo>
                      <a:pt x="5288" y="4452"/>
                      <a:pt x="5892" y="5143"/>
                      <a:pt x="6638" y="5143"/>
                    </a:cubicBezTo>
                    <a:cubicBezTo>
                      <a:pt x="6638" y="5143"/>
                      <a:pt x="9380" y="5143"/>
                      <a:pt x="9380" y="5143"/>
                    </a:cubicBezTo>
                    <a:close/>
                    <a:moveTo>
                      <a:pt x="21600" y="12857"/>
                    </a:moveTo>
                    <a:cubicBezTo>
                      <a:pt x="21600" y="13146"/>
                      <a:pt x="21403" y="13371"/>
                      <a:pt x="21150" y="13371"/>
                    </a:cubicBezTo>
                    <a:lnTo>
                      <a:pt x="19800" y="13371"/>
                    </a:lnTo>
                    <a:lnTo>
                      <a:pt x="19800" y="20057"/>
                    </a:lnTo>
                    <a:cubicBezTo>
                      <a:pt x="19800" y="20909"/>
                      <a:pt x="19195" y="21600"/>
                      <a:pt x="18450" y="21600"/>
                    </a:cubicBezTo>
                    <a:lnTo>
                      <a:pt x="3150" y="21600"/>
                    </a:lnTo>
                    <a:cubicBezTo>
                      <a:pt x="2405" y="21600"/>
                      <a:pt x="1800" y="20909"/>
                      <a:pt x="1800" y="20057"/>
                    </a:cubicBezTo>
                    <a:lnTo>
                      <a:pt x="1800" y="13371"/>
                    </a:lnTo>
                    <a:lnTo>
                      <a:pt x="450" y="13371"/>
                    </a:lnTo>
                    <a:cubicBezTo>
                      <a:pt x="197" y="13371"/>
                      <a:pt x="0" y="13146"/>
                      <a:pt x="0" y="12857"/>
                    </a:cubicBezTo>
                    <a:lnTo>
                      <a:pt x="0" y="7714"/>
                    </a:lnTo>
                    <a:cubicBezTo>
                      <a:pt x="0" y="7425"/>
                      <a:pt x="197" y="7200"/>
                      <a:pt x="450" y="7200"/>
                    </a:cubicBezTo>
                    <a:lnTo>
                      <a:pt x="6638" y="7200"/>
                    </a:lnTo>
                    <a:cubicBezTo>
                      <a:pt x="4894" y="7200"/>
                      <a:pt x="3488" y="5593"/>
                      <a:pt x="3488" y="3600"/>
                    </a:cubicBezTo>
                    <a:cubicBezTo>
                      <a:pt x="3488" y="1607"/>
                      <a:pt x="4894" y="0"/>
                      <a:pt x="6638" y="0"/>
                    </a:cubicBezTo>
                    <a:cubicBezTo>
                      <a:pt x="7580" y="0"/>
                      <a:pt x="8452" y="450"/>
                      <a:pt x="9000" y="1237"/>
                    </a:cubicBezTo>
                    <a:lnTo>
                      <a:pt x="10800" y="3889"/>
                    </a:lnTo>
                    <a:lnTo>
                      <a:pt x="12600" y="1237"/>
                    </a:lnTo>
                    <a:cubicBezTo>
                      <a:pt x="13148" y="450"/>
                      <a:pt x="14020" y="0"/>
                      <a:pt x="14962" y="0"/>
                    </a:cubicBezTo>
                    <a:cubicBezTo>
                      <a:pt x="16706" y="0"/>
                      <a:pt x="18112" y="1607"/>
                      <a:pt x="18112" y="3600"/>
                    </a:cubicBezTo>
                    <a:cubicBezTo>
                      <a:pt x="18112" y="5593"/>
                      <a:pt x="16706" y="7200"/>
                      <a:pt x="14962" y="7200"/>
                    </a:cubicBezTo>
                    <a:lnTo>
                      <a:pt x="21150" y="7200"/>
                    </a:lnTo>
                    <a:cubicBezTo>
                      <a:pt x="21403" y="7200"/>
                      <a:pt x="21600" y="7425"/>
                      <a:pt x="21600" y="7714"/>
                    </a:cubicBezTo>
                    <a:cubicBezTo>
                      <a:pt x="21600" y="7714"/>
                      <a:pt x="21600" y="12857"/>
                      <a:pt x="21600" y="128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şļîḋè">
              <a:extLst>
                <a:ext uri="{FF2B5EF4-FFF2-40B4-BE49-F238E27FC236}">
                  <a16:creationId xmlns:a16="http://schemas.microsoft.com/office/drawing/2014/main" id="{57035D87-6212-4D46-A096-1EB95F671CB7}"/>
                </a:ext>
              </a:extLst>
            </p:cNvPr>
            <p:cNvGrpSpPr/>
            <p:nvPr/>
          </p:nvGrpSpPr>
          <p:grpSpPr>
            <a:xfrm>
              <a:off x="6676186" y="2269950"/>
              <a:ext cx="893966" cy="893966"/>
              <a:chOff x="0" y="0"/>
              <a:chExt cx="1531651" cy="1531651"/>
            </a:xfrm>
          </p:grpSpPr>
          <p:sp>
            <p:nvSpPr>
              <p:cNvPr id="12" name="íSḷîḑe">
                <a:extLst>
                  <a:ext uri="{FF2B5EF4-FFF2-40B4-BE49-F238E27FC236}">
                    <a16:creationId xmlns:a16="http://schemas.microsoft.com/office/drawing/2014/main" id="{042377E2-97F2-408F-86AE-3BF6F3132168}"/>
                  </a:ext>
                </a:extLst>
              </p:cNvPr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9B2024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îśḻidê">
                <a:extLst>
                  <a:ext uri="{FF2B5EF4-FFF2-40B4-BE49-F238E27FC236}">
                    <a16:creationId xmlns:a16="http://schemas.microsoft.com/office/drawing/2014/main" id="{90833CF7-254B-4DDE-8D46-A0A37E5EED46}"/>
                  </a:ext>
                </a:extLst>
              </p:cNvPr>
              <p:cNvSpPr/>
              <p:nvPr/>
            </p:nvSpPr>
            <p:spPr>
              <a:xfrm>
                <a:off x="509261" y="564210"/>
                <a:ext cx="513128" cy="403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18394" y="17908"/>
                    </a:moveTo>
                    <a:cubicBezTo>
                      <a:pt x="18804" y="19180"/>
                      <a:pt x="19334" y="19777"/>
                      <a:pt x="19804" y="20451"/>
                    </a:cubicBezTo>
                    <a:cubicBezTo>
                      <a:pt x="19937" y="20650"/>
                      <a:pt x="20093" y="20834"/>
                      <a:pt x="20045" y="21125"/>
                    </a:cubicBezTo>
                    <a:cubicBezTo>
                      <a:pt x="19997" y="21401"/>
                      <a:pt x="19816" y="21600"/>
                      <a:pt x="19623" y="21569"/>
                    </a:cubicBezTo>
                    <a:cubicBezTo>
                      <a:pt x="19262" y="21508"/>
                      <a:pt x="18912" y="21431"/>
                      <a:pt x="18587" y="21324"/>
                    </a:cubicBezTo>
                    <a:cubicBezTo>
                      <a:pt x="17369" y="20926"/>
                      <a:pt x="16236" y="20267"/>
                      <a:pt x="15236" y="19363"/>
                    </a:cubicBezTo>
                    <a:cubicBezTo>
                      <a:pt x="14561" y="19517"/>
                      <a:pt x="13850" y="19609"/>
                      <a:pt x="13114" y="19609"/>
                    </a:cubicBezTo>
                    <a:cubicBezTo>
                      <a:pt x="10933" y="19609"/>
                      <a:pt x="8932" y="18843"/>
                      <a:pt x="7425" y="17586"/>
                    </a:cubicBezTo>
                    <a:cubicBezTo>
                      <a:pt x="7775" y="17617"/>
                      <a:pt x="8136" y="17648"/>
                      <a:pt x="8486" y="17648"/>
                    </a:cubicBezTo>
                    <a:cubicBezTo>
                      <a:pt x="11077" y="17648"/>
                      <a:pt x="13524" y="16698"/>
                      <a:pt x="15392" y="14982"/>
                    </a:cubicBezTo>
                    <a:cubicBezTo>
                      <a:pt x="17405" y="13113"/>
                      <a:pt x="18514" y="10586"/>
                      <a:pt x="18514" y="7843"/>
                    </a:cubicBezTo>
                    <a:cubicBezTo>
                      <a:pt x="18514" y="7047"/>
                      <a:pt x="18418" y="6266"/>
                      <a:pt x="18237" y="5515"/>
                    </a:cubicBezTo>
                    <a:cubicBezTo>
                      <a:pt x="20274" y="6940"/>
                      <a:pt x="21600" y="9207"/>
                      <a:pt x="21600" y="11765"/>
                    </a:cubicBezTo>
                    <a:cubicBezTo>
                      <a:pt x="21600" y="14262"/>
                      <a:pt x="20346" y="16468"/>
                      <a:pt x="18394" y="17908"/>
                    </a:cubicBezTo>
                    <a:close/>
                    <a:moveTo>
                      <a:pt x="8486" y="15687"/>
                    </a:moveTo>
                    <a:cubicBezTo>
                      <a:pt x="7750" y="15687"/>
                      <a:pt x="7039" y="15595"/>
                      <a:pt x="6364" y="15442"/>
                    </a:cubicBezTo>
                    <a:cubicBezTo>
                      <a:pt x="5364" y="16346"/>
                      <a:pt x="4231" y="17004"/>
                      <a:pt x="3013" y="17403"/>
                    </a:cubicBezTo>
                    <a:cubicBezTo>
                      <a:pt x="2688" y="17510"/>
                      <a:pt x="2338" y="17586"/>
                      <a:pt x="1977" y="17648"/>
                    </a:cubicBezTo>
                    <a:cubicBezTo>
                      <a:pt x="1965" y="17648"/>
                      <a:pt x="1953" y="17648"/>
                      <a:pt x="1941" y="17648"/>
                    </a:cubicBezTo>
                    <a:cubicBezTo>
                      <a:pt x="1760" y="17648"/>
                      <a:pt x="1591" y="17464"/>
                      <a:pt x="1555" y="17203"/>
                    </a:cubicBezTo>
                    <a:cubicBezTo>
                      <a:pt x="1507" y="16912"/>
                      <a:pt x="1663" y="16729"/>
                      <a:pt x="1796" y="16529"/>
                    </a:cubicBezTo>
                    <a:cubicBezTo>
                      <a:pt x="2266" y="15855"/>
                      <a:pt x="2796" y="15258"/>
                      <a:pt x="3206" y="13986"/>
                    </a:cubicBezTo>
                    <a:cubicBezTo>
                      <a:pt x="1254" y="12546"/>
                      <a:pt x="0" y="10325"/>
                      <a:pt x="0" y="7843"/>
                    </a:cubicBezTo>
                    <a:cubicBezTo>
                      <a:pt x="0" y="3508"/>
                      <a:pt x="3797" y="0"/>
                      <a:pt x="8486" y="0"/>
                    </a:cubicBezTo>
                    <a:cubicBezTo>
                      <a:pt x="13175" y="0"/>
                      <a:pt x="16971" y="3508"/>
                      <a:pt x="16971" y="7843"/>
                    </a:cubicBezTo>
                    <a:cubicBezTo>
                      <a:pt x="16971" y="12179"/>
                      <a:pt x="13175" y="15687"/>
                      <a:pt x="8486" y="15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ïş1ïďê">
              <a:extLst>
                <a:ext uri="{FF2B5EF4-FFF2-40B4-BE49-F238E27FC236}">
                  <a16:creationId xmlns:a16="http://schemas.microsoft.com/office/drawing/2014/main" id="{16DEED7E-3DA6-42C9-99AC-C512AE50B983}"/>
                </a:ext>
              </a:extLst>
            </p:cNvPr>
            <p:cNvSpPr/>
            <p:nvPr/>
          </p:nvSpPr>
          <p:spPr>
            <a:xfrm>
              <a:off x="5687865" y="3351771"/>
              <a:ext cx="822637" cy="77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1" y="1728"/>
                  </a:moveTo>
                  <a:cubicBezTo>
                    <a:pt x="16811" y="-576"/>
                    <a:pt x="13583" y="-576"/>
                    <a:pt x="11592" y="1728"/>
                  </a:cubicBezTo>
                  <a:lnTo>
                    <a:pt x="10241" y="3294"/>
                  </a:lnTo>
                  <a:lnTo>
                    <a:pt x="8888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3"/>
                    <a:pt x="-560" y="8518"/>
                    <a:pt x="1680" y="11111"/>
                  </a:cubicBezTo>
                  <a:lnTo>
                    <a:pt x="10241" y="21024"/>
                  </a:lnTo>
                  <a:lnTo>
                    <a:pt x="18801" y="11111"/>
                  </a:lnTo>
                  <a:cubicBezTo>
                    <a:pt x="21040" y="8518"/>
                    <a:pt x="21040" y="4321"/>
                    <a:pt x="18801" y="1728"/>
                  </a:cubicBezTo>
                  <a:close/>
                </a:path>
              </a:pathLst>
            </a:custGeom>
            <a:solidFill>
              <a:srgbClr val="9B202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0F8E6E8-09CA-4F60-80D6-F3D0C12FD363}"/>
              </a:ext>
            </a:extLst>
          </p:cNvPr>
          <p:cNvGrpSpPr/>
          <p:nvPr/>
        </p:nvGrpSpPr>
        <p:grpSpPr>
          <a:xfrm>
            <a:off x="1465147" y="1997727"/>
            <a:ext cx="2329282" cy="1192314"/>
            <a:chOff x="1769578" y="2349127"/>
            <a:chExt cx="2329282" cy="119231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F059217-DFC6-4A7D-96FE-D53BA4972056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31EAB57-159C-46B1-BFB7-E5262190B6E0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8537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65775AA-9314-4BB9-A7B4-EFABD23C75D9}"/>
              </a:ext>
            </a:extLst>
          </p:cNvPr>
          <p:cNvGrpSpPr/>
          <p:nvPr/>
        </p:nvGrpSpPr>
        <p:grpSpPr>
          <a:xfrm>
            <a:off x="1465147" y="4256138"/>
            <a:ext cx="2329282" cy="1192314"/>
            <a:chOff x="1769578" y="2349127"/>
            <a:chExt cx="2329282" cy="119231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DB37940-67FE-4A49-9EE1-68800FCDE38A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B7ECDFA-91E5-4C85-B1C0-9615376CC9A6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8537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4AC2528-37B1-4C8D-842C-BACC9DA0C2AC}"/>
              </a:ext>
            </a:extLst>
          </p:cNvPr>
          <p:cNvGrpSpPr/>
          <p:nvPr/>
        </p:nvGrpSpPr>
        <p:grpSpPr>
          <a:xfrm>
            <a:off x="8397571" y="1997727"/>
            <a:ext cx="2329282" cy="1202893"/>
            <a:chOff x="1769578" y="2349127"/>
            <a:chExt cx="2329282" cy="120289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B4AE263-DA5B-470B-B509-10ACEE3EB939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61AD19D-E639-4306-A897-558F66432848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08349C4-60C2-4D6D-9A50-EDF07CFBB73A}"/>
              </a:ext>
            </a:extLst>
          </p:cNvPr>
          <p:cNvGrpSpPr/>
          <p:nvPr/>
        </p:nvGrpSpPr>
        <p:grpSpPr>
          <a:xfrm>
            <a:off x="8397571" y="4256138"/>
            <a:ext cx="2329282" cy="1202893"/>
            <a:chOff x="1769578" y="2349127"/>
            <a:chExt cx="2329282" cy="120289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6A6C099-51A5-4535-8496-89FFAF72F0DC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939DCD7-5197-43BF-AB99-B0CAE61F4223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 descr="花瓶里插着粉色的花&#10;&#10;描述已自动生成">
            <a:extLst>
              <a:ext uri="{FF2B5EF4-FFF2-40B4-BE49-F238E27FC236}">
                <a16:creationId xmlns:a16="http://schemas.microsoft.com/office/drawing/2014/main" id="{F170106E-FD70-8C44-B1B0-CC6D2082B2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菱形 2">
            <a:extLst>
              <a:ext uri="{FF2B5EF4-FFF2-40B4-BE49-F238E27FC236}">
                <a16:creationId xmlns:a16="http://schemas.microsoft.com/office/drawing/2014/main" id="{D43332C3-50F5-B944-9C80-17979E1DCD1E}"/>
              </a:ext>
            </a:extLst>
          </p:cNvPr>
          <p:cNvSpPr/>
          <p:nvPr/>
        </p:nvSpPr>
        <p:spPr>
          <a:xfrm>
            <a:off x="1719045" y="369404"/>
            <a:ext cx="5075583" cy="6119192"/>
          </a:xfrm>
          <a:prstGeom prst="diamond">
            <a:avLst/>
          </a:prstGeom>
          <a:noFill/>
          <a:ln w="38100">
            <a:solidFill>
              <a:srgbClr val="9B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7B79F56-5868-7044-B7AE-E8775C564921}"/>
              </a:ext>
            </a:extLst>
          </p:cNvPr>
          <p:cNvGrpSpPr/>
          <p:nvPr/>
        </p:nvGrpSpPr>
        <p:grpSpPr>
          <a:xfrm>
            <a:off x="7583478" y="1206622"/>
            <a:ext cx="3562469" cy="1138773"/>
            <a:chOff x="8021193" y="957592"/>
            <a:chExt cx="3562469" cy="113877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F857BE1-B577-0640-A5CF-7DCA23592BFD}"/>
                </a:ext>
              </a:extLst>
            </p:cNvPr>
            <p:cNvSpPr txBox="1"/>
            <p:nvPr/>
          </p:nvSpPr>
          <p:spPr>
            <a:xfrm>
              <a:off x="8021193" y="957592"/>
              <a:ext cx="2101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更改图片的方法：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8E175F-643A-F84A-A772-0A459F4AB220}"/>
                </a:ext>
              </a:extLst>
            </p:cNvPr>
            <p:cNvSpPr txBox="1"/>
            <p:nvPr/>
          </p:nvSpPr>
          <p:spPr>
            <a:xfrm>
              <a:off x="8021193" y="1326924"/>
              <a:ext cx="35624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点击图片，按删除键删除图片。而后点击图片图标，插入图片。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或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请右键点击图片，而后选择更换图片。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63EF30-B352-954F-91C7-BB55BB564986}"/>
              </a:ext>
            </a:extLst>
          </p:cNvPr>
          <p:cNvGrpSpPr/>
          <p:nvPr/>
        </p:nvGrpSpPr>
        <p:grpSpPr>
          <a:xfrm>
            <a:off x="7583478" y="2958750"/>
            <a:ext cx="3562469" cy="969496"/>
            <a:chOff x="8021193" y="2711460"/>
            <a:chExt cx="3562469" cy="96949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5E8653-BF74-AA45-97E0-15929C73C2CE}"/>
                </a:ext>
              </a:extLst>
            </p:cNvPr>
            <p:cNvSpPr txBox="1"/>
            <p:nvPr/>
          </p:nvSpPr>
          <p:spPr>
            <a:xfrm>
              <a:off x="8021193" y="2711460"/>
              <a:ext cx="2101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请输入副标题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AB2A15-A9EE-0C41-B7E0-36A44B69359F}"/>
                </a:ext>
              </a:extLst>
            </p:cNvPr>
            <p:cNvSpPr txBox="1"/>
            <p:nvPr/>
          </p:nvSpPr>
          <p:spPr>
            <a:xfrm>
              <a:off x="8021193" y="3080792"/>
              <a:ext cx="356246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7280B13-BDAB-D249-BBCD-EFEF0339262D}"/>
              </a:ext>
            </a:extLst>
          </p:cNvPr>
          <p:cNvGrpSpPr/>
          <p:nvPr/>
        </p:nvGrpSpPr>
        <p:grpSpPr>
          <a:xfrm>
            <a:off x="7583478" y="4710878"/>
            <a:ext cx="3562469" cy="969496"/>
            <a:chOff x="8021193" y="4461848"/>
            <a:chExt cx="3562469" cy="9694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AADA78E-4FE6-8442-96B8-050A5DC839DA}"/>
                </a:ext>
              </a:extLst>
            </p:cNvPr>
            <p:cNvSpPr txBox="1"/>
            <p:nvPr/>
          </p:nvSpPr>
          <p:spPr>
            <a:xfrm>
              <a:off x="8021193" y="4461848"/>
              <a:ext cx="2101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请输入副标题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45B594D-D887-364B-9384-6569E94882B8}"/>
                </a:ext>
              </a:extLst>
            </p:cNvPr>
            <p:cNvSpPr txBox="1"/>
            <p:nvPr/>
          </p:nvSpPr>
          <p:spPr>
            <a:xfrm>
              <a:off x="8021193" y="4831180"/>
              <a:ext cx="356246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输入您的内容或者通过右键复制粘贴您的内容，并选择只保留文本。输入您的内容或者通过右键复制粘贴您的内容，并选择只保留文本。</a:t>
              </a:r>
            </a:p>
          </p:txBody>
        </p:sp>
      </p:grpSp>
      <p:sp>
        <p:nvSpPr>
          <p:cNvPr id="13" name="arrows-in-dart-boards_16065">
            <a:extLst>
              <a:ext uri="{FF2B5EF4-FFF2-40B4-BE49-F238E27FC236}">
                <a16:creationId xmlns:a16="http://schemas.microsoft.com/office/drawing/2014/main" id="{57D92EB9-7899-584B-99BC-DD4D182E1C25}"/>
              </a:ext>
            </a:extLst>
          </p:cNvPr>
          <p:cNvSpPr>
            <a:spLocks noChangeAspect="1"/>
          </p:cNvSpPr>
          <p:nvPr/>
        </p:nvSpPr>
        <p:spPr bwMode="auto">
          <a:xfrm>
            <a:off x="6969648" y="5009270"/>
            <a:ext cx="451772" cy="450926"/>
          </a:xfrm>
          <a:custGeom>
            <a:avLst/>
            <a:gdLst>
              <a:gd name="connsiteX0" fmla="*/ 278663 w 601358"/>
              <a:gd name="connsiteY0" fmla="*/ 227291 h 600230"/>
              <a:gd name="connsiteX1" fmla="*/ 321097 w 601358"/>
              <a:gd name="connsiteY1" fmla="*/ 237836 h 600230"/>
              <a:gd name="connsiteX2" fmla="*/ 278077 w 601358"/>
              <a:gd name="connsiteY2" fmla="*/ 280600 h 600230"/>
              <a:gd name="connsiteX3" fmla="*/ 237207 w 601358"/>
              <a:gd name="connsiteY3" fmla="*/ 321998 h 600230"/>
              <a:gd name="connsiteX4" fmla="*/ 278663 w 601358"/>
              <a:gd name="connsiteY4" fmla="*/ 363591 h 600230"/>
              <a:gd name="connsiteX5" fmla="*/ 320119 w 601358"/>
              <a:gd name="connsiteY5" fmla="*/ 322779 h 600230"/>
              <a:gd name="connsiteX6" fmla="*/ 363139 w 601358"/>
              <a:gd name="connsiteY6" fmla="*/ 279819 h 600230"/>
              <a:gd name="connsiteX7" fmla="*/ 373503 w 601358"/>
              <a:gd name="connsiteY7" fmla="*/ 321998 h 600230"/>
              <a:gd name="connsiteX8" fmla="*/ 278663 w 601358"/>
              <a:gd name="connsiteY8" fmla="*/ 416900 h 600230"/>
              <a:gd name="connsiteX9" fmla="*/ 183823 w 601358"/>
              <a:gd name="connsiteY9" fmla="*/ 321998 h 600230"/>
              <a:gd name="connsiteX10" fmla="*/ 278663 w 601358"/>
              <a:gd name="connsiteY10" fmla="*/ 227291 h 600230"/>
              <a:gd name="connsiteX11" fmla="*/ 278663 w 601358"/>
              <a:gd name="connsiteY11" fmla="*/ 135486 h 600230"/>
              <a:gd name="connsiteX12" fmla="*/ 387996 w 601358"/>
              <a:gd name="connsiteY12" fmla="*/ 171031 h 600230"/>
              <a:gd name="connsiteX13" fmla="*/ 349466 w 601358"/>
              <a:gd name="connsiteY13" fmla="*/ 209310 h 600230"/>
              <a:gd name="connsiteX14" fmla="*/ 278663 w 601358"/>
              <a:gd name="connsiteY14" fmla="*/ 188803 h 600230"/>
              <a:gd name="connsiteX15" fmla="*/ 145271 w 601358"/>
              <a:gd name="connsiteY15" fmla="*/ 321999 h 600230"/>
              <a:gd name="connsiteX16" fmla="*/ 278663 w 601358"/>
              <a:gd name="connsiteY16" fmla="*/ 455390 h 600230"/>
              <a:gd name="connsiteX17" fmla="*/ 412249 w 601358"/>
              <a:gd name="connsiteY17" fmla="*/ 321999 h 600230"/>
              <a:gd name="connsiteX18" fmla="*/ 391517 w 601358"/>
              <a:gd name="connsiteY18" fmla="*/ 251300 h 600230"/>
              <a:gd name="connsiteX19" fmla="*/ 430048 w 601358"/>
              <a:gd name="connsiteY19" fmla="*/ 213021 h 600230"/>
              <a:gd name="connsiteX20" fmla="*/ 465449 w 601358"/>
              <a:gd name="connsiteY20" fmla="*/ 321999 h 600230"/>
              <a:gd name="connsiteX21" fmla="*/ 278663 w 601358"/>
              <a:gd name="connsiteY21" fmla="*/ 508707 h 600230"/>
              <a:gd name="connsiteX22" fmla="*/ 91876 w 601358"/>
              <a:gd name="connsiteY22" fmla="*/ 321999 h 600230"/>
              <a:gd name="connsiteX23" fmla="*/ 278663 w 601358"/>
              <a:gd name="connsiteY23" fmla="*/ 135486 h 600230"/>
              <a:gd name="connsiteX24" fmla="*/ 278671 w 601358"/>
              <a:gd name="connsiteY24" fmla="*/ 43751 h 600230"/>
              <a:gd name="connsiteX25" fmla="*/ 453500 w 601358"/>
              <a:gd name="connsiteY25" fmla="*/ 105647 h 600230"/>
              <a:gd name="connsiteX26" fmla="*/ 415366 w 601358"/>
              <a:gd name="connsiteY26" fmla="*/ 143527 h 600230"/>
              <a:gd name="connsiteX27" fmla="*/ 278671 w 601358"/>
              <a:gd name="connsiteY27" fmla="*/ 97056 h 600230"/>
              <a:gd name="connsiteX28" fmla="*/ 53387 w 601358"/>
              <a:gd name="connsiteY28" fmla="*/ 321991 h 600230"/>
              <a:gd name="connsiteX29" fmla="*/ 278671 w 601358"/>
              <a:gd name="connsiteY29" fmla="*/ 547120 h 600230"/>
              <a:gd name="connsiteX30" fmla="*/ 504150 w 601358"/>
              <a:gd name="connsiteY30" fmla="*/ 321991 h 600230"/>
              <a:gd name="connsiteX31" fmla="*/ 457411 w 601358"/>
              <a:gd name="connsiteY31" fmla="*/ 185507 h 600230"/>
              <a:gd name="connsiteX32" fmla="*/ 495545 w 601358"/>
              <a:gd name="connsiteY32" fmla="*/ 147627 h 600230"/>
              <a:gd name="connsiteX33" fmla="*/ 557537 w 601358"/>
              <a:gd name="connsiteY33" fmla="*/ 321991 h 600230"/>
              <a:gd name="connsiteX34" fmla="*/ 278671 w 601358"/>
              <a:gd name="connsiteY34" fmla="*/ 600230 h 600230"/>
              <a:gd name="connsiteX35" fmla="*/ 0 w 601358"/>
              <a:gd name="connsiteY35" fmla="*/ 321991 h 600230"/>
              <a:gd name="connsiteX36" fmla="*/ 278671 w 601358"/>
              <a:gd name="connsiteY36" fmla="*/ 43751 h 600230"/>
              <a:gd name="connsiteX37" fmla="*/ 531345 w 601358"/>
              <a:gd name="connsiteY37" fmla="*/ 0 h 600230"/>
              <a:gd name="connsiteX38" fmla="*/ 549142 w 601358"/>
              <a:gd name="connsiteY38" fmla="*/ 17770 h 600230"/>
              <a:gd name="connsiteX39" fmla="*/ 549142 w 601358"/>
              <a:gd name="connsiteY39" fmla="*/ 52138 h 600230"/>
              <a:gd name="connsiteX40" fmla="*/ 583562 w 601358"/>
              <a:gd name="connsiteY40" fmla="*/ 52138 h 600230"/>
              <a:gd name="connsiteX41" fmla="*/ 601358 w 601358"/>
              <a:gd name="connsiteY41" fmla="*/ 69907 h 600230"/>
              <a:gd name="connsiteX42" fmla="*/ 583562 w 601358"/>
              <a:gd name="connsiteY42" fmla="*/ 87677 h 600230"/>
              <a:gd name="connsiteX43" fmla="*/ 538777 w 601358"/>
              <a:gd name="connsiteY43" fmla="*/ 87677 h 600230"/>
              <a:gd name="connsiteX44" fmla="*/ 522936 w 601358"/>
              <a:gd name="connsiteY44" fmla="*/ 103299 h 600230"/>
              <a:gd name="connsiteX45" fmla="*/ 531150 w 601358"/>
              <a:gd name="connsiteY45" fmla="*/ 103299 h 600230"/>
              <a:gd name="connsiteX46" fmla="*/ 548946 w 601358"/>
              <a:gd name="connsiteY46" fmla="*/ 121069 h 600230"/>
              <a:gd name="connsiteX47" fmla="*/ 531150 w 601358"/>
              <a:gd name="connsiteY47" fmla="*/ 138838 h 600230"/>
              <a:gd name="connsiteX48" fmla="*/ 487343 w 601358"/>
              <a:gd name="connsiteY48" fmla="*/ 138838 h 600230"/>
              <a:gd name="connsiteX49" fmla="*/ 291385 w 601358"/>
              <a:gd name="connsiteY49" fmla="*/ 334696 h 600230"/>
              <a:gd name="connsiteX50" fmla="*/ 278673 w 601358"/>
              <a:gd name="connsiteY50" fmla="*/ 339773 h 600230"/>
              <a:gd name="connsiteX51" fmla="*/ 266157 w 601358"/>
              <a:gd name="connsiteY51" fmla="*/ 334696 h 600230"/>
              <a:gd name="connsiteX52" fmla="*/ 266157 w 601358"/>
              <a:gd name="connsiteY52" fmla="*/ 309506 h 600230"/>
              <a:gd name="connsiteX53" fmla="*/ 461332 w 601358"/>
              <a:gd name="connsiteY53" fmla="*/ 114625 h 600230"/>
              <a:gd name="connsiteX54" fmla="*/ 461332 w 601358"/>
              <a:gd name="connsiteY54" fmla="*/ 69126 h 600230"/>
              <a:gd name="connsiteX55" fmla="*/ 479129 w 601358"/>
              <a:gd name="connsiteY55" fmla="*/ 51356 h 600230"/>
              <a:gd name="connsiteX56" fmla="*/ 496926 w 601358"/>
              <a:gd name="connsiteY56" fmla="*/ 69126 h 600230"/>
              <a:gd name="connsiteX57" fmla="*/ 496926 w 601358"/>
              <a:gd name="connsiteY57" fmla="*/ 79085 h 600230"/>
              <a:gd name="connsiteX58" fmla="*/ 513549 w 601358"/>
              <a:gd name="connsiteY58" fmla="*/ 62487 h 600230"/>
              <a:gd name="connsiteX59" fmla="*/ 513549 w 601358"/>
              <a:gd name="connsiteY59" fmla="*/ 17770 h 600230"/>
              <a:gd name="connsiteX60" fmla="*/ 531345 w 601358"/>
              <a:gd name="connsiteY60" fmla="*/ 0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1358" h="600230">
                <a:moveTo>
                  <a:pt x="278663" y="227291"/>
                </a:moveTo>
                <a:cubicBezTo>
                  <a:pt x="293916" y="227291"/>
                  <a:pt x="308191" y="231392"/>
                  <a:pt x="321097" y="237836"/>
                </a:cubicBezTo>
                <a:lnTo>
                  <a:pt x="278077" y="280600"/>
                </a:lnTo>
                <a:cubicBezTo>
                  <a:pt x="255393" y="280991"/>
                  <a:pt x="237207" y="299346"/>
                  <a:pt x="237207" y="321998"/>
                </a:cubicBezTo>
                <a:cubicBezTo>
                  <a:pt x="237207" y="344845"/>
                  <a:pt x="255784" y="363591"/>
                  <a:pt x="278663" y="363591"/>
                </a:cubicBezTo>
                <a:cubicBezTo>
                  <a:pt x="301347" y="363591"/>
                  <a:pt x="319728" y="345235"/>
                  <a:pt x="320119" y="322779"/>
                </a:cubicBezTo>
                <a:lnTo>
                  <a:pt x="363139" y="279819"/>
                </a:lnTo>
                <a:cubicBezTo>
                  <a:pt x="369592" y="292512"/>
                  <a:pt x="373503" y="306767"/>
                  <a:pt x="373503" y="321998"/>
                </a:cubicBezTo>
                <a:cubicBezTo>
                  <a:pt x="373503" y="374331"/>
                  <a:pt x="331070" y="416900"/>
                  <a:pt x="278663" y="416900"/>
                </a:cubicBezTo>
                <a:cubicBezTo>
                  <a:pt x="226452" y="416900"/>
                  <a:pt x="183823" y="374331"/>
                  <a:pt x="183823" y="321998"/>
                </a:cubicBezTo>
                <a:cubicBezTo>
                  <a:pt x="183823" y="269860"/>
                  <a:pt x="226452" y="227291"/>
                  <a:pt x="278663" y="227291"/>
                </a:cubicBezTo>
                <a:close/>
                <a:moveTo>
                  <a:pt x="278663" y="135486"/>
                </a:moveTo>
                <a:cubicBezTo>
                  <a:pt x="319541" y="135486"/>
                  <a:pt x="357094" y="148766"/>
                  <a:pt x="387996" y="171031"/>
                </a:cubicBezTo>
                <a:lnTo>
                  <a:pt x="349466" y="209310"/>
                </a:lnTo>
                <a:cubicBezTo>
                  <a:pt x="328929" y="196420"/>
                  <a:pt x="304676" y="188803"/>
                  <a:pt x="278663" y="188803"/>
                </a:cubicBezTo>
                <a:cubicBezTo>
                  <a:pt x="205121" y="188803"/>
                  <a:pt x="145271" y="248566"/>
                  <a:pt x="145271" y="321999"/>
                </a:cubicBezTo>
                <a:cubicBezTo>
                  <a:pt x="145271" y="395432"/>
                  <a:pt x="205121" y="455390"/>
                  <a:pt x="278663" y="455390"/>
                </a:cubicBezTo>
                <a:cubicBezTo>
                  <a:pt x="352204" y="455390"/>
                  <a:pt x="412249" y="395627"/>
                  <a:pt x="412249" y="321999"/>
                </a:cubicBezTo>
                <a:cubicBezTo>
                  <a:pt x="412249" y="296024"/>
                  <a:pt x="404621" y="271806"/>
                  <a:pt x="391517" y="251300"/>
                </a:cubicBezTo>
                <a:lnTo>
                  <a:pt x="430048" y="213021"/>
                </a:lnTo>
                <a:cubicBezTo>
                  <a:pt x="452345" y="243683"/>
                  <a:pt x="465449" y="281376"/>
                  <a:pt x="465449" y="321999"/>
                </a:cubicBezTo>
                <a:cubicBezTo>
                  <a:pt x="465449" y="424923"/>
                  <a:pt x="381738" y="508707"/>
                  <a:pt x="278663" y="508707"/>
                </a:cubicBezTo>
                <a:cubicBezTo>
                  <a:pt x="175587" y="508707"/>
                  <a:pt x="91876" y="424923"/>
                  <a:pt x="91876" y="321999"/>
                </a:cubicBezTo>
                <a:cubicBezTo>
                  <a:pt x="91876" y="219270"/>
                  <a:pt x="175587" y="135486"/>
                  <a:pt x="278663" y="135486"/>
                </a:cubicBezTo>
                <a:close/>
                <a:moveTo>
                  <a:pt x="278671" y="43751"/>
                </a:moveTo>
                <a:cubicBezTo>
                  <a:pt x="344770" y="43751"/>
                  <a:pt x="405588" y="66986"/>
                  <a:pt x="453500" y="105647"/>
                </a:cubicBezTo>
                <a:lnTo>
                  <a:pt x="415366" y="143527"/>
                </a:lnTo>
                <a:cubicBezTo>
                  <a:pt x="377428" y="114629"/>
                  <a:pt x="330103" y="97056"/>
                  <a:pt x="278671" y="97056"/>
                </a:cubicBezTo>
                <a:cubicBezTo>
                  <a:pt x="154491" y="97056"/>
                  <a:pt x="53387" y="198003"/>
                  <a:pt x="53387" y="321991"/>
                </a:cubicBezTo>
                <a:cubicBezTo>
                  <a:pt x="53387" y="446173"/>
                  <a:pt x="154491" y="547120"/>
                  <a:pt x="278671" y="547120"/>
                </a:cubicBezTo>
                <a:cubicBezTo>
                  <a:pt x="403046" y="547120"/>
                  <a:pt x="504150" y="446173"/>
                  <a:pt x="504150" y="321991"/>
                </a:cubicBezTo>
                <a:cubicBezTo>
                  <a:pt x="504150" y="270638"/>
                  <a:pt x="486550" y="223582"/>
                  <a:pt x="457411" y="185507"/>
                </a:cubicBezTo>
                <a:lnTo>
                  <a:pt x="495545" y="147627"/>
                </a:lnTo>
                <a:cubicBezTo>
                  <a:pt x="534070" y="195269"/>
                  <a:pt x="557537" y="255994"/>
                  <a:pt x="557537" y="321991"/>
                </a:cubicBezTo>
                <a:cubicBezTo>
                  <a:pt x="557537" y="475462"/>
                  <a:pt x="432380" y="600230"/>
                  <a:pt x="278671" y="600230"/>
                </a:cubicBezTo>
                <a:cubicBezTo>
                  <a:pt x="124962" y="600230"/>
                  <a:pt x="0" y="475462"/>
                  <a:pt x="0" y="321991"/>
                </a:cubicBezTo>
                <a:cubicBezTo>
                  <a:pt x="0" y="168519"/>
                  <a:pt x="124962" y="43751"/>
                  <a:pt x="278671" y="43751"/>
                </a:cubicBezTo>
                <a:close/>
                <a:moveTo>
                  <a:pt x="531345" y="0"/>
                </a:moveTo>
                <a:cubicBezTo>
                  <a:pt x="541124" y="0"/>
                  <a:pt x="549142" y="8006"/>
                  <a:pt x="549142" y="17770"/>
                </a:cubicBezTo>
                <a:lnTo>
                  <a:pt x="549142" y="52138"/>
                </a:lnTo>
                <a:lnTo>
                  <a:pt x="583562" y="52138"/>
                </a:lnTo>
                <a:cubicBezTo>
                  <a:pt x="593340" y="52138"/>
                  <a:pt x="601358" y="59948"/>
                  <a:pt x="601358" y="69907"/>
                </a:cubicBezTo>
                <a:cubicBezTo>
                  <a:pt x="601358" y="79671"/>
                  <a:pt x="593340" y="87677"/>
                  <a:pt x="583562" y="87677"/>
                </a:cubicBezTo>
                <a:lnTo>
                  <a:pt x="538777" y="87677"/>
                </a:lnTo>
                <a:lnTo>
                  <a:pt x="522936" y="103299"/>
                </a:lnTo>
                <a:lnTo>
                  <a:pt x="531150" y="103299"/>
                </a:lnTo>
                <a:cubicBezTo>
                  <a:pt x="541124" y="103299"/>
                  <a:pt x="548946" y="111305"/>
                  <a:pt x="548946" y="121069"/>
                </a:cubicBezTo>
                <a:cubicBezTo>
                  <a:pt x="548946" y="130832"/>
                  <a:pt x="541124" y="138838"/>
                  <a:pt x="531150" y="138838"/>
                </a:cubicBezTo>
                <a:lnTo>
                  <a:pt x="487343" y="138838"/>
                </a:lnTo>
                <a:lnTo>
                  <a:pt x="291385" y="334696"/>
                </a:lnTo>
                <a:cubicBezTo>
                  <a:pt x="287865" y="338016"/>
                  <a:pt x="283367" y="339773"/>
                  <a:pt x="278673" y="339773"/>
                </a:cubicBezTo>
                <a:cubicBezTo>
                  <a:pt x="274175" y="339773"/>
                  <a:pt x="269677" y="338016"/>
                  <a:pt x="266157" y="334696"/>
                </a:cubicBezTo>
                <a:cubicBezTo>
                  <a:pt x="259116" y="327666"/>
                  <a:pt x="259116" y="316536"/>
                  <a:pt x="266157" y="309506"/>
                </a:cubicBezTo>
                <a:lnTo>
                  <a:pt x="461332" y="114625"/>
                </a:lnTo>
                <a:lnTo>
                  <a:pt x="461332" y="69126"/>
                </a:lnTo>
                <a:cubicBezTo>
                  <a:pt x="461332" y="59167"/>
                  <a:pt x="469155" y="51356"/>
                  <a:pt x="479129" y="51356"/>
                </a:cubicBezTo>
                <a:cubicBezTo>
                  <a:pt x="488907" y="51356"/>
                  <a:pt x="496926" y="59167"/>
                  <a:pt x="496926" y="69126"/>
                </a:cubicBezTo>
                <a:lnTo>
                  <a:pt x="496926" y="79085"/>
                </a:lnTo>
                <a:lnTo>
                  <a:pt x="513549" y="62487"/>
                </a:lnTo>
                <a:lnTo>
                  <a:pt x="513549" y="17770"/>
                </a:lnTo>
                <a:cubicBezTo>
                  <a:pt x="513549" y="8006"/>
                  <a:pt x="521567" y="0"/>
                  <a:pt x="531345" y="0"/>
                </a:cubicBezTo>
                <a:close/>
              </a:path>
            </a:pathLst>
          </a:custGeom>
          <a:solidFill>
            <a:srgbClr val="9B202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alarm-clock_62834">
            <a:extLst>
              <a:ext uri="{FF2B5EF4-FFF2-40B4-BE49-F238E27FC236}">
                <a16:creationId xmlns:a16="http://schemas.microsoft.com/office/drawing/2014/main" id="{3A0DDC06-7DE5-A44F-B2D7-1510FD7F6D40}"/>
              </a:ext>
            </a:extLst>
          </p:cNvPr>
          <p:cNvSpPr>
            <a:spLocks noChangeAspect="1"/>
          </p:cNvSpPr>
          <p:nvPr/>
        </p:nvSpPr>
        <p:spPr bwMode="auto">
          <a:xfrm>
            <a:off x="6982610" y="1474458"/>
            <a:ext cx="425848" cy="45177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70345" h="605066">
                <a:moveTo>
                  <a:pt x="290188" y="219155"/>
                </a:moveTo>
                <a:cubicBezTo>
                  <a:pt x="301114" y="219155"/>
                  <a:pt x="310053" y="229081"/>
                  <a:pt x="310053" y="239999"/>
                </a:cubicBezTo>
                <a:lnTo>
                  <a:pt x="306080" y="325358"/>
                </a:lnTo>
                <a:cubicBezTo>
                  <a:pt x="313033" y="330321"/>
                  <a:pt x="317006" y="337269"/>
                  <a:pt x="318000" y="345209"/>
                </a:cubicBezTo>
                <a:lnTo>
                  <a:pt x="386536" y="387889"/>
                </a:lnTo>
                <a:cubicBezTo>
                  <a:pt x="396469" y="392851"/>
                  <a:pt x="399449" y="405755"/>
                  <a:pt x="393489" y="414688"/>
                </a:cubicBezTo>
                <a:cubicBezTo>
                  <a:pt x="389516" y="420643"/>
                  <a:pt x="382563" y="424613"/>
                  <a:pt x="376603" y="424613"/>
                </a:cubicBezTo>
                <a:cubicBezTo>
                  <a:pt x="372630" y="424613"/>
                  <a:pt x="368657" y="423621"/>
                  <a:pt x="365677" y="421635"/>
                </a:cubicBezTo>
                <a:lnTo>
                  <a:pt x="300121" y="380941"/>
                </a:lnTo>
                <a:cubicBezTo>
                  <a:pt x="296148" y="382926"/>
                  <a:pt x="291181" y="383918"/>
                  <a:pt x="286215" y="383918"/>
                </a:cubicBezTo>
                <a:cubicBezTo>
                  <a:pt x="267342" y="383918"/>
                  <a:pt x="252443" y="369030"/>
                  <a:pt x="252443" y="351164"/>
                </a:cubicBezTo>
                <a:cubicBezTo>
                  <a:pt x="252443" y="340246"/>
                  <a:pt x="258403" y="330321"/>
                  <a:pt x="266349" y="324365"/>
                </a:cubicBezTo>
                <a:lnTo>
                  <a:pt x="270322" y="238014"/>
                </a:lnTo>
                <a:cubicBezTo>
                  <a:pt x="270322" y="227095"/>
                  <a:pt x="279262" y="219155"/>
                  <a:pt x="290188" y="219155"/>
                </a:cubicBezTo>
                <a:close/>
                <a:moveTo>
                  <a:pt x="286128" y="166596"/>
                </a:moveTo>
                <a:cubicBezTo>
                  <a:pt x="277188" y="166596"/>
                  <a:pt x="267254" y="167588"/>
                  <a:pt x="258314" y="168580"/>
                </a:cubicBezTo>
                <a:cubicBezTo>
                  <a:pt x="202685" y="177508"/>
                  <a:pt x="155003" y="212229"/>
                  <a:pt x="128181" y="260837"/>
                </a:cubicBezTo>
                <a:cubicBezTo>
                  <a:pt x="114274" y="285638"/>
                  <a:pt x="106327" y="314406"/>
                  <a:pt x="106327" y="345158"/>
                </a:cubicBezTo>
                <a:cubicBezTo>
                  <a:pt x="106327" y="444360"/>
                  <a:pt x="186791" y="524713"/>
                  <a:pt x="286128" y="524713"/>
                </a:cubicBezTo>
                <a:cubicBezTo>
                  <a:pt x="385465" y="524713"/>
                  <a:pt x="465929" y="444360"/>
                  <a:pt x="465929" y="345158"/>
                </a:cubicBezTo>
                <a:cubicBezTo>
                  <a:pt x="465929" y="314406"/>
                  <a:pt x="457982" y="285638"/>
                  <a:pt x="444075" y="259845"/>
                </a:cubicBezTo>
                <a:cubicBezTo>
                  <a:pt x="417253" y="211237"/>
                  <a:pt x="368578" y="176516"/>
                  <a:pt x="311956" y="168580"/>
                </a:cubicBezTo>
                <a:cubicBezTo>
                  <a:pt x="304009" y="167588"/>
                  <a:pt x="295068" y="166596"/>
                  <a:pt x="286128" y="166596"/>
                </a:cubicBezTo>
                <a:close/>
                <a:moveTo>
                  <a:pt x="286128" y="97155"/>
                </a:moveTo>
                <a:cubicBezTo>
                  <a:pt x="299042" y="97155"/>
                  <a:pt x="311956" y="98147"/>
                  <a:pt x="323876" y="100131"/>
                </a:cubicBezTo>
                <a:cubicBezTo>
                  <a:pt x="401359" y="112035"/>
                  <a:pt x="466922" y="159652"/>
                  <a:pt x="503677" y="225125"/>
                </a:cubicBezTo>
                <a:cubicBezTo>
                  <a:pt x="523545" y="260837"/>
                  <a:pt x="535465" y="302502"/>
                  <a:pt x="535465" y="345158"/>
                </a:cubicBezTo>
                <a:cubicBezTo>
                  <a:pt x="535465" y="419560"/>
                  <a:pt x="502684" y="486024"/>
                  <a:pt x="451028" y="531657"/>
                </a:cubicBezTo>
                <a:lnTo>
                  <a:pt x="471889" y="560425"/>
                </a:lnTo>
                <a:cubicBezTo>
                  <a:pt x="480829" y="573322"/>
                  <a:pt x="477849" y="591178"/>
                  <a:pt x="464935" y="600106"/>
                </a:cubicBezTo>
                <a:cubicBezTo>
                  <a:pt x="459969" y="604074"/>
                  <a:pt x="455002" y="605066"/>
                  <a:pt x="449041" y="605066"/>
                </a:cubicBezTo>
                <a:cubicBezTo>
                  <a:pt x="440101" y="605066"/>
                  <a:pt x="431161" y="601098"/>
                  <a:pt x="426194" y="593162"/>
                </a:cubicBezTo>
                <a:lnTo>
                  <a:pt x="405333" y="564394"/>
                </a:lnTo>
                <a:cubicBezTo>
                  <a:pt x="369571" y="583242"/>
                  <a:pt x="328843" y="594154"/>
                  <a:pt x="286128" y="594154"/>
                </a:cubicBezTo>
                <a:cubicBezTo>
                  <a:pt x="243413" y="594154"/>
                  <a:pt x="202685" y="583242"/>
                  <a:pt x="166923" y="564394"/>
                </a:cubicBezTo>
                <a:lnTo>
                  <a:pt x="146062" y="593162"/>
                </a:lnTo>
                <a:cubicBezTo>
                  <a:pt x="141095" y="601098"/>
                  <a:pt x="132155" y="605066"/>
                  <a:pt x="123215" y="605066"/>
                </a:cubicBezTo>
                <a:cubicBezTo>
                  <a:pt x="117254" y="605066"/>
                  <a:pt x="112287" y="604074"/>
                  <a:pt x="107321" y="600106"/>
                </a:cubicBezTo>
                <a:cubicBezTo>
                  <a:pt x="94407" y="591178"/>
                  <a:pt x="91427" y="573322"/>
                  <a:pt x="100367" y="560425"/>
                </a:cubicBezTo>
                <a:lnTo>
                  <a:pt x="121228" y="531657"/>
                </a:lnTo>
                <a:cubicBezTo>
                  <a:pt x="69572" y="486024"/>
                  <a:pt x="36791" y="419560"/>
                  <a:pt x="36791" y="345158"/>
                </a:cubicBezTo>
                <a:cubicBezTo>
                  <a:pt x="36791" y="302502"/>
                  <a:pt x="48712" y="261829"/>
                  <a:pt x="67586" y="226117"/>
                </a:cubicBezTo>
                <a:cubicBezTo>
                  <a:pt x="104340" y="160644"/>
                  <a:pt x="169903" y="113027"/>
                  <a:pt x="246393" y="100131"/>
                </a:cubicBezTo>
                <a:cubicBezTo>
                  <a:pt x="259307" y="98147"/>
                  <a:pt x="272221" y="97155"/>
                  <a:pt x="286128" y="97155"/>
                </a:cubicBezTo>
                <a:close/>
                <a:moveTo>
                  <a:pt x="457057" y="0"/>
                </a:moveTo>
                <a:cubicBezTo>
                  <a:pt x="519663" y="0"/>
                  <a:pt x="570345" y="50585"/>
                  <a:pt x="570345" y="113072"/>
                </a:cubicBezTo>
                <a:cubicBezTo>
                  <a:pt x="570345" y="138860"/>
                  <a:pt x="561401" y="162665"/>
                  <a:pt x="547489" y="181510"/>
                </a:cubicBezTo>
                <a:cubicBezTo>
                  <a:pt x="544507" y="185477"/>
                  <a:pt x="539539" y="187461"/>
                  <a:pt x="534570" y="187461"/>
                </a:cubicBezTo>
                <a:cubicBezTo>
                  <a:pt x="529601" y="187461"/>
                  <a:pt x="524632" y="184485"/>
                  <a:pt x="522645" y="180518"/>
                </a:cubicBezTo>
                <a:cubicBezTo>
                  <a:pt x="487863" y="128941"/>
                  <a:pt x="434200" y="90259"/>
                  <a:pt x="371594" y="75381"/>
                </a:cubicBezTo>
                <a:cubicBezTo>
                  <a:pt x="366625" y="74389"/>
                  <a:pt x="362650" y="71414"/>
                  <a:pt x="360663" y="66454"/>
                </a:cubicBezTo>
                <a:cubicBezTo>
                  <a:pt x="358675" y="61495"/>
                  <a:pt x="359669" y="56536"/>
                  <a:pt x="361656" y="52568"/>
                </a:cubicBezTo>
                <a:cubicBezTo>
                  <a:pt x="382525" y="20829"/>
                  <a:pt x="417307" y="0"/>
                  <a:pt x="457057" y="0"/>
                </a:cubicBezTo>
                <a:close/>
                <a:moveTo>
                  <a:pt x="113288" y="0"/>
                </a:moveTo>
                <a:cubicBezTo>
                  <a:pt x="153038" y="0"/>
                  <a:pt x="188814" y="20825"/>
                  <a:pt x="208689" y="52558"/>
                </a:cubicBezTo>
                <a:cubicBezTo>
                  <a:pt x="211670" y="57516"/>
                  <a:pt x="211670" y="62475"/>
                  <a:pt x="209682" y="66441"/>
                </a:cubicBezTo>
                <a:cubicBezTo>
                  <a:pt x="208689" y="71400"/>
                  <a:pt x="204714" y="74375"/>
                  <a:pt x="199745" y="76358"/>
                </a:cubicBezTo>
                <a:cubicBezTo>
                  <a:pt x="137138" y="91233"/>
                  <a:pt x="83475" y="129908"/>
                  <a:pt x="49688" y="181474"/>
                </a:cubicBezTo>
                <a:cubicBezTo>
                  <a:pt x="46707" y="185441"/>
                  <a:pt x="41738" y="188416"/>
                  <a:pt x="36769" y="188416"/>
                </a:cubicBezTo>
                <a:cubicBezTo>
                  <a:pt x="32794" y="188416"/>
                  <a:pt x="27825" y="186433"/>
                  <a:pt x="24844" y="182466"/>
                </a:cubicBezTo>
                <a:cubicBezTo>
                  <a:pt x="8944" y="163624"/>
                  <a:pt x="0" y="138833"/>
                  <a:pt x="0" y="113050"/>
                </a:cubicBezTo>
                <a:cubicBezTo>
                  <a:pt x="0" y="50575"/>
                  <a:pt x="50682" y="0"/>
                  <a:pt x="113288" y="0"/>
                </a:cubicBezTo>
                <a:close/>
              </a:path>
            </a:pathLst>
          </a:custGeom>
          <a:solidFill>
            <a:srgbClr val="9B202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statistics_150448">
            <a:extLst>
              <a:ext uri="{FF2B5EF4-FFF2-40B4-BE49-F238E27FC236}">
                <a16:creationId xmlns:a16="http://schemas.microsoft.com/office/drawing/2014/main" id="{0FB57834-74B1-F942-9D8D-0B95171D6AFB}"/>
              </a:ext>
            </a:extLst>
          </p:cNvPr>
          <p:cNvSpPr>
            <a:spLocks noChangeAspect="1"/>
          </p:cNvSpPr>
          <p:nvPr/>
        </p:nvSpPr>
        <p:spPr bwMode="auto">
          <a:xfrm>
            <a:off x="6969648" y="3363378"/>
            <a:ext cx="451774" cy="388202"/>
          </a:xfrm>
          <a:custGeom>
            <a:avLst/>
            <a:gdLst>
              <a:gd name="connsiteX0" fmla="*/ 389492 w 608271"/>
              <a:gd name="connsiteY0" fmla="*/ 248491 h 522678"/>
              <a:gd name="connsiteX1" fmla="*/ 481825 w 608271"/>
              <a:gd name="connsiteY1" fmla="*/ 293892 h 522678"/>
              <a:gd name="connsiteX2" fmla="*/ 604637 w 608271"/>
              <a:gd name="connsiteY2" fmla="*/ 486497 h 522678"/>
              <a:gd name="connsiteX3" fmla="*/ 605332 w 608271"/>
              <a:gd name="connsiteY3" fmla="*/ 510486 h 522678"/>
              <a:gd name="connsiteX4" fmla="*/ 584681 w 608271"/>
              <a:gd name="connsiteY4" fmla="*/ 522678 h 522678"/>
              <a:gd name="connsiteX5" fmla="*/ 467131 w 608271"/>
              <a:gd name="connsiteY5" fmla="*/ 522381 h 522678"/>
              <a:gd name="connsiteX6" fmla="*/ 441814 w 608271"/>
              <a:gd name="connsiteY6" fmla="*/ 507115 h 522678"/>
              <a:gd name="connsiteX7" fmla="*/ 385123 w 608271"/>
              <a:gd name="connsiteY7" fmla="*/ 423451 h 522678"/>
              <a:gd name="connsiteX8" fmla="*/ 148136 w 608271"/>
              <a:gd name="connsiteY8" fmla="*/ 432472 h 522678"/>
              <a:gd name="connsiteX9" fmla="*/ 123415 w 608271"/>
              <a:gd name="connsiteY9" fmla="*/ 423650 h 522678"/>
              <a:gd name="connsiteX10" fmla="*/ 11920 w 608271"/>
              <a:gd name="connsiteY10" fmla="*/ 325117 h 522678"/>
              <a:gd name="connsiteX11" fmla="*/ 8843 w 608271"/>
              <a:gd name="connsiteY11" fmla="*/ 275454 h 522678"/>
              <a:gd name="connsiteX12" fmla="*/ 58583 w 608271"/>
              <a:gd name="connsiteY12" fmla="*/ 272381 h 522678"/>
              <a:gd name="connsiteX13" fmla="*/ 159554 w 608271"/>
              <a:gd name="connsiteY13" fmla="*/ 361596 h 522678"/>
              <a:gd name="connsiteX14" fmla="*/ 378869 w 608271"/>
              <a:gd name="connsiteY14" fmla="*/ 319863 h 522678"/>
              <a:gd name="connsiteX15" fmla="*/ 250596 w 608271"/>
              <a:gd name="connsiteY15" fmla="*/ 333741 h 522678"/>
              <a:gd name="connsiteX16" fmla="*/ 211776 w 608271"/>
              <a:gd name="connsiteY16" fmla="*/ 302615 h 522678"/>
              <a:gd name="connsiteX17" fmla="*/ 242951 w 608271"/>
              <a:gd name="connsiteY17" fmla="*/ 263757 h 522678"/>
              <a:gd name="connsiteX18" fmla="*/ 389492 w 608271"/>
              <a:gd name="connsiteY18" fmla="*/ 248491 h 522678"/>
              <a:gd name="connsiteX19" fmla="*/ 22874 w 608271"/>
              <a:gd name="connsiteY19" fmla="*/ 158631 h 522678"/>
              <a:gd name="connsiteX20" fmla="*/ 352733 w 608271"/>
              <a:gd name="connsiteY20" fmla="*/ 158631 h 522678"/>
              <a:gd name="connsiteX21" fmla="*/ 372685 w 608271"/>
              <a:gd name="connsiteY21" fmla="*/ 178545 h 522678"/>
              <a:gd name="connsiteX22" fmla="*/ 372685 w 608271"/>
              <a:gd name="connsiteY22" fmla="*/ 223129 h 522678"/>
              <a:gd name="connsiteX23" fmla="*/ 240067 w 608271"/>
              <a:gd name="connsiteY23" fmla="*/ 237495 h 522678"/>
              <a:gd name="connsiteX24" fmla="*/ 187456 w 608271"/>
              <a:gd name="connsiteY24" fmla="*/ 281485 h 522678"/>
              <a:gd name="connsiteX25" fmla="*/ 108838 w 608271"/>
              <a:gd name="connsiteY25" fmla="*/ 281485 h 522678"/>
              <a:gd name="connsiteX26" fmla="*/ 76180 w 608271"/>
              <a:gd name="connsiteY26" fmla="*/ 252654 h 522678"/>
              <a:gd name="connsiteX27" fmla="*/ 2922 w 608271"/>
              <a:gd name="connsiteY27" fmla="*/ 246313 h 522678"/>
              <a:gd name="connsiteX28" fmla="*/ 2922 w 608271"/>
              <a:gd name="connsiteY28" fmla="*/ 178545 h 522678"/>
              <a:gd name="connsiteX29" fmla="*/ 22874 w 608271"/>
              <a:gd name="connsiteY29" fmla="*/ 158631 h 522678"/>
              <a:gd name="connsiteX30" fmla="*/ 22874 w 608271"/>
              <a:gd name="connsiteY30" fmla="*/ 0 h 522678"/>
              <a:gd name="connsiteX31" fmla="*/ 352733 w 608271"/>
              <a:gd name="connsiteY31" fmla="*/ 0 h 522678"/>
              <a:gd name="connsiteX32" fmla="*/ 372685 w 608271"/>
              <a:gd name="connsiteY32" fmla="*/ 19925 h 522678"/>
              <a:gd name="connsiteX33" fmla="*/ 372685 w 608271"/>
              <a:gd name="connsiteY33" fmla="*/ 102999 h 522678"/>
              <a:gd name="connsiteX34" fmla="*/ 352733 w 608271"/>
              <a:gd name="connsiteY34" fmla="*/ 122925 h 522678"/>
              <a:gd name="connsiteX35" fmla="*/ 22874 w 608271"/>
              <a:gd name="connsiteY35" fmla="*/ 122925 h 522678"/>
              <a:gd name="connsiteX36" fmla="*/ 2922 w 608271"/>
              <a:gd name="connsiteY36" fmla="*/ 102999 h 522678"/>
              <a:gd name="connsiteX37" fmla="*/ 2922 w 608271"/>
              <a:gd name="connsiteY37" fmla="*/ 19925 h 522678"/>
              <a:gd name="connsiteX38" fmla="*/ 22874 w 608271"/>
              <a:gd name="connsiteY38" fmla="*/ 0 h 5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271" h="522678">
                <a:moveTo>
                  <a:pt x="389492" y="248491"/>
                </a:moveTo>
                <a:cubicBezTo>
                  <a:pt x="425432" y="248491"/>
                  <a:pt x="459883" y="265442"/>
                  <a:pt x="481825" y="293892"/>
                </a:cubicBezTo>
                <a:lnTo>
                  <a:pt x="604637" y="486497"/>
                </a:lnTo>
                <a:cubicBezTo>
                  <a:pt x="609204" y="493733"/>
                  <a:pt x="609502" y="502952"/>
                  <a:pt x="605332" y="510486"/>
                </a:cubicBezTo>
                <a:cubicBezTo>
                  <a:pt x="601162" y="518019"/>
                  <a:pt x="593319" y="522678"/>
                  <a:pt x="584681" y="522678"/>
                </a:cubicBezTo>
                <a:cubicBezTo>
                  <a:pt x="569888" y="522678"/>
                  <a:pt x="467131" y="522381"/>
                  <a:pt x="467131" y="522381"/>
                </a:cubicBezTo>
                <a:cubicBezTo>
                  <a:pt x="457203" y="521290"/>
                  <a:pt x="447771" y="516037"/>
                  <a:pt x="441814" y="507115"/>
                </a:cubicBezTo>
                <a:lnTo>
                  <a:pt x="385123" y="423451"/>
                </a:lnTo>
                <a:lnTo>
                  <a:pt x="148136" y="432472"/>
                </a:lnTo>
                <a:cubicBezTo>
                  <a:pt x="138804" y="432869"/>
                  <a:pt x="129967" y="429498"/>
                  <a:pt x="123415" y="423650"/>
                </a:cubicBezTo>
                <a:lnTo>
                  <a:pt x="11920" y="325117"/>
                </a:lnTo>
                <a:cubicBezTo>
                  <a:pt x="-2674" y="312230"/>
                  <a:pt x="-4064" y="290026"/>
                  <a:pt x="8843" y="275454"/>
                </a:cubicBezTo>
                <a:cubicBezTo>
                  <a:pt x="21749" y="260882"/>
                  <a:pt x="44088" y="259494"/>
                  <a:pt x="58583" y="272381"/>
                </a:cubicBezTo>
                <a:lnTo>
                  <a:pt x="159554" y="361596"/>
                </a:lnTo>
                <a:lnTo>
                  <a:pt x="378869" y="319863"/>
                </a:lnTo>
                <a:lnTo>
                  <a:pt x="250596" y="333741"/>
                </a:lnTo>
                <a:cubicBezTo>
                  <a:pt x="231236" y="335823"/>
                  <a:pt x="213861" y="321846"/>
                  <a:pt x="211776" y="302615"/>
                </a:cubicBezTo>
                <a:cubicBezTo>
                  <a:pt x="209592" y="283285"/>
                  <a:pt x="223591" y="265838"/>
                  <a:pt x="242951" y="263757"/>
                </a:cubicBezTo>
                <a:cubicBezTo>
                  <a:pt x="388896" y="247896"/>
                  <a:pt x="380954" y="248491"/>
                  <a:pt x="389492" y="248491"/>
                </a:cubicBezTo>
                <a:close/>
                <a:moveTo>
                  <a:pt x="22874" y="158631"/>
                </a:moveTo>
                <a:lnTo>
                  <a:pt x="352733" y="158631"/>
                </a:lnTo>
                <a:cubicBezTo>
                  <a:pt x="363751" y="158631"/>
                  <a:pt x="372685" y="167548"/>
                  <a:pt x="372685" y="178545"/>
                </a:cubicBezTo>
                <a:lnTo>
                  <a:pt x="372685" y="223129"/>
                </a:lnTo>
                <a:lnTo>
                  <a:pt x="240067" y="237495"/>
                </a:lnTo>
                <a:cubicBezTo>
                  <a:pt x="213861" y="240368"/>
                  <a:pt x="194107" y="258896"/>
                  <a:pt x="187456" y="281485"/>
                </a:cubicBezTo>
                <a:lnTo>
                  <a:pt x="108838" y="281485"/>
                </a:lnTo>
                <a:lnTo>
                  <a:pt x="76180" y="252654"/>
                </a:lnTo>
                <a:cubicBezTo>
                  <a:pt x="55930" y="234721"/>
                  <a:pt x="26249" y="231947"/>
                  <a:pt x="2922" y="246313"/>
                </a:cubicBezTo>
                <a:lnTo>
                  <a:pt x="2922" y="178545"/>
                </a:lnTo>
                <a:cubicBezTo>
                  <a:pt x="2922" y="167548"/>
                  <a:pt x="11856" y="158631"/>
                  <a:pt x="22874" y="158631"/>
                </a:cubicBezTo>
                <a:close/>
                <a:moveTo>
                  <a:pt x="22874" y="0"/>
                </a:moveTo>
                <a:lnTo>
                  <a:pt x="352733" y="0"/>
                </a:lnTo>
                <a:cubicBezTo>
                  <a:pt x="363751" y="0"/>
                  <a:pt x="372685" y="8922"/>
                  <a:pt x="372685" y="19925"/>
                </a:cubicBezTo>
                <a:lnTo>
                  <a:pt x="372685" y="102999"/>
                </a:lnTo>
                <a:cubicBezTo>
                  <a:pt x="372685" y="114003"/>
                  <a:pt x="363751" y="122925"/>
                  <a:pt x="352733" y="122925"/>
                </a:cubicBezTo>
                <a:lnTo>
                  <a:pt x="22874" y="122925"/>
                </a:lnTo>
                <a:cubicBezTo>
                  <a:pt x="11856" y="122925"/>
                  <a:pt x="2922" y="114003"/>
                  <a:pt x="2922" y="102999"/>
                </a:cubicBezTo>
                <a:lnTo>
                  <a:pt x="2922" y="19925"/>
                </a:lnTo>
                <a:cubicBezTo>
                  <a:pt x="2922" y="8922"/>
                  <a:pt x="11856" y="0"/>
                  <a:pt x="22874" y="0"/>
                </a:cubicBezTo>
                <a:close/>
              </a:path>
            </a:pathLst>
          </a:custGeom>
          <a:solidFill>
            <a:srgbClr val="9B202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9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e19fe2-a273-4ff9-aacd-cf434357498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1283</Words>
  <Application>Microsoft Macintosh PowerPoint</Application>
  <PresentationFormat>宽屏</PresentationFormat>
  <Paragraphs>154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STXingkai</vt:lpstr>
      <vt:lpstr>STZhongsong</vt:lpstr>
      <vt:lpstr>Xingkai SC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1</dc:creator>
  <cp:lastModifiedBy>A8309</cp:lastModifiedBy>
  <cp:revision>41</cp:revision>
  <dcterms:created xsi:type="dcterms:W3CDTF">2019-11-17T07:31:39Z</dcterms:created>
  <dcterms:modified xsi:type="dcterms:W3CDTF">2021-10-05T05:13:43Z</dcterms:modified>
</cp:coreProperties>
</file>