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600" r:id="rId2"/>
    <p:sldId id="1601" r:id="rId3"/>
    <p:sldId id="1602" r:id="rId4"/>
    <p:sldId id="1611" r:id="rId5"/>
    <p:sldId id="1612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60000"/>
    <a:srgbClr val="069EF4"/>
    <a:srgbClr val="FFC84A"/>
    <a:srgbClr val="00D3DA"/>
    <a:srgbClr val="6382F6"/>
    <a:srgbClr val="1A6C1C"/>
    <a:srgbClr val="FC2D04"/>
    <a:srgbClr val="FD7559"/>
    <a:srgbClr val="284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1" autoAdjust="0"/>
    <p:restoredTop sz="94200" autoAdjust="0"/>
  </p:normalViewPr>
  <p:slideViewPr>
    <p:cSldViewPr>
      <p:cViewPr>
        <p:scale>
          <a:sx n="59" d="100"/>
          <a:sy n="59" d="100"/>
        </p:scale>
        <p:origin x="-980" y="-460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99A07-FA1B-49FE-8CB5-773258BEA88D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E6E94-69E9-4129-8C72-1C52CC308E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0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987F980C-0ED5-468F-A0CF-E40B56A8EAD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FB5EB709-6E9B-4A54-B260-D0C192D9B41B}"/>
                </a:ext>
              </a:extLst>
            </p:cNvPr>
            <p:cNvSpPr/>
            <p:nvPr/>
          </p:nvSpPr>
          <p:spPr>
            <a:xfrm>
              <a:off x="0" y="0"/>
              <a:ext cx="6078747" cy="6858000"/>
            </a:xfrm>
            <a:prstGeom prst="rect">
              <a:avLst/>
            </a:prstGeom>
            <a:solidFill>
              <a:srgbClr val="F8C3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C991DF0E-7463-47C1-8C2A-00C0A86F5747}"/>
                </a:ext>
              </a:extLst>
            </p:cNvPr>
            <p:cNvSpPr/>
            <p:nvPr/>
          </p:nvSpPr>
          <p:spPr>
            <a:xfrm>
              <a:off x="6069691" y="0"/>
              <a:ext cx="6122309" cy="6858000"/>
            </a:xfrm>
            <a:prstGeom prst="rect">
              <a:avLst/>
            </a:prstGeom>
            <a:solidFill>
              <a:srgbClr val="069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8E50538A-7F1B-4373-AF3A-DD6887BA993A}"/>
              </a:ext>
            </a:extLst>
          </p:cNvPr>
          <p:cNvSpPr/>
          <p:nvPr userDrawn="1"/>
        </p:nvSpPr>
        <p:spPr>
          <a:xfrm>
            <a:off x="479376" y="404664"/>
            <a:ext cx="1116124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66523"/>
      </p:ext>
    </p:extLst>
  </p:cSld>
  <p:clrMapOvr>
    <a:masterClrMapping/>
  </p:clrMapOvr>
  <p:transition spd="slow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1753"/>
      </p:ext>
    </p:extLst>
  </p:cSld>
  <p:clrMapOvr>
    <a:masterClrMapping/>
  </p:clrMapOvr>
  <p:transition spd="slow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049062"/>
      </p:ext>
    </p:extLst>
  </p:cSld>
  <p:clrMapOvr>
    <a:masterClrMapping/>
  </p:clrMapOvr>
  <p:transition spd="slow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398817"/>
      </p:ext>
    </p:extLst>
  </p:cSld>
  <p:clrMapOvr>
    <a:masterClrMapping/>
  </p:clrMapOvr>
  <p:transition spd="slow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xmlns="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/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8" r:id="rId14"/>
    <p:sldLayoutId id="2147483667" r:id="rId15"/>
  </p:sldLayoutIdLst>
  <p:transition spd="slow" advTm="2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C0A6F27-3084-48C1-8929-B977294FD6DF}"/>
              </a:ext>
            </a:extLst>
          </p:cNvPr>
          <p:cNvSpPr/>
          <p:nvPr/>
        </p:nvSpPr>
        <p:spPr>
          <a:xfrm>
            <a:off x="-36004" y="0"/>
            <a:ext cx="607874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580E960F-6A49-42B0-85AE-6A356D6AE686}"/>
              </a:ext>
            </a:extLst>
          </p:cNvPr>
          <p:cNvSpPr/>
          <p:nvPr/>
        </p:nvSpPr>
        <p:spPr>
          <a:xfrm>
            <a:off x="6023992" y="0"/>
            <a:ext cx="6168008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793B49-776E-4619-A5E0-847BC34ACF42}"/>
              </a:ext>
            </a:extLst>
          </p:cNvPr>
          <p:cNvSpPr/>
          <p:nvPr/>
        </p:nvSpPr>
        <p:spPr>
          <a:xfrm>
            <a:off x="479376" y="404664"/>
            <a:ext cx="1116124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F2C81B5-EAEB-4ED3-9E85-7C8C16A9989D}"/>
              </a:ext>
            </a:extLst>
          </p:cNvPr>
          <p:cNvSpPr/>
          <p:nvPr/>
        </p:nvSpPr>
        <p:spPr>
          <a:xfrm>
            <a:off x="3846498" y="1266490"/>
            <a:ext cx="4553757" cy="504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948C170-651D-4921-8D67-473141AE5B90}"/>
              </a:ext>
            </a:extLst>
          </p:cNvPr>
          <p:cNvSpPr txBox="1"/>
          <p:nvPr/>
        </p:nvSpPr>
        <p:spPr>
          <a:xfrm>
            <a:off x="3990515" y="1266490"/>
            <a:ext cx="193516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kumimoji="1"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文字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C245B79-1F6C-44E1-BDA6-DE039468C259}"/>
              </a:ext>
            </a:extLst>
          </p:cNvPr>
          <p:cNvSpPr txBox="1"/>
          <p:nvPr/>
        </p:nvSpPr>
        <p:spPr>
          <a:xfrm>
            <a:off x="6157827" y="1266490"/>
            <a:ext cx="2030304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kumimoji="1" lang="zh-CN" altLang="en-US" sz="2800" dirty="0" smtClean="0">
                <a:solidFill>
                  <a:schemeClr val="bg1"/>
                </a:solidFill>
                <a:cs typeface="+mn-ea"/>
                <a:sym typeface="+mn-lt"/>
              </a:rPr>
              <a:t>文字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688E22B3-2CAF-47E2-A3C4-C2ABF85863F8}"/>
              </a:ext>
            </a:extLst>
          </p:cNvPr>
          <p:cNvSpPr txBox="1"/>
          <p:nvPr/>
        </p:nvSpPr>
        <p:spPr>
          <a:xfrm>
            <a:off x="1696867" y="1993828"/>
            <a:ext cx="8921920" cy="1323439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大 标 题</a:t>
            </a:r>
            <a:endParaRPr lang="zh-CN" altLang="en-US" sz="8000" b="1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D385CEE-EBF6-47EE-B098-84A341E6C3B7}"/>
              </a:ext>
            </a:extLst>
          </p:cNvPr>
          <p:cNvSpPr txBox="1"/>
          <p:nvPr/>
        </p:nvSpPr>
        <p:spPr>
          <a:xfrm>
            <a:off x="1696867" y="3617493"/>
            <a:ext cx="8630351" cy="33855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小标题</a:t>
            </a:r>
            <a:endParaRPr lang="zh-CN" altLang="en-US" sz="160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7E165D4-A169-4337-8C80-7A88A112E4D1}"/>
              </a:ext>
            </a:extLst>
          </p:cNvPr>
          <p:cNvSpPr/>
          <p:nvPr/>
        </p:nvSpPr>
        <p:spPr>
          <a:xfrm>
            <a:off x="2979659" y="4367647"/>
            <a:ext cx="2346524" cy="307777"/>
          </a:xfrm>
          <a:prstGeom prst="rect">
            <a:avLst/>
          </a:prstGeom>
          <a:solidFill>
            <a:srgbClr val="E6E6E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400" kern="1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姓名</a:t>
            </a:r>
            <a:endParaRPr lang="zh-CN" altLang="en-US" sz="1400" kern="1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6A5CF5C-1CC6-4102-87BA-020E79A10A2C}"/>
              </a:ext>
            </a:extLst>
          </p:cNvPr>
          <p:cNvSpPr/>
          <p:nvPr/>
        </p:nvSpPr>
        <p:spPr>
          <a:xfrm>
            <a:off x="5900725" y="4361069"/>
            <a:ext cx="2973103" cy="307777"/>
          </a:xfrm>
          <a:prstGeom prst="rect">
            <a:avLst/>
          </a:prstGeom>
          <a:solidFill>
            <a:srgbClr val="E6E6E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400" kern="1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时间</a:t>
            </a:r>
            <a:endParaRPr lang="zh-CN" altLang="en-US" sz="1400" kern="1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6474ABD3-7A9C-4D6F-A3DA-A26BB6B3F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6" t="22555" r="36019" b="53256"/>
          <a:stretch/>
        </p:blipFill>
        <p:spPr>
          <a:xfrm>
            <a:off x="816158" y="3812729"/>
            <a:ext cx="1554756" cy="2232643"/>
          </a:xfrm>
          <a:custGeom>
            <a:avLst/>
            <a:gdLst>
              <a:gd name="connsiteX0" fmla="*/ 0 w 1155220"/>
              <a:gd name="connsiteY0" fmla="*/ 0 h 1658906"/>
              <a:gd name="connsiteX1" fmla="*/ 1155220 w 1155220"/>
              <a:gd name="connsiteY1" fmla="*/ 0 h 1658906"/>
              <a:gd name="connsiteX2" fmla="*/ 1155220 w 1155220"/>
              <a:gd name="connsiteY2" fmla="*/ 78754 h 1658906"/>
              <a:gd name="connsiteX3" fmla="*/ 873827 w 1155220"/>
              <a:gd name="connsiteY3" fmla="*/ 78754 h 1658906"/>
              <a:gd name="connsiteX4" fmla="*/ 873827 w 1155220"/>
              <a:gd name="connsiteY4" fmla="*/ 919949 h 1658906"/>
              <a:gd name="connsiteX5" fmla="*/ 1155220 w 1155220"/>
              <a:gd name="connsiteY5" fmla="*/ 919949 h 1658906"/>
              <a:gd name="connsiteX6" fmla="*/ 1155220 w 1155220"/>
              <a:gd name="connsiteY6" fmla="*/ 1658906 h 1658906"/>
              <a:gd name="connsiteX7" fmla="*/ 0 w 1155220"/>
              <a:gd name="connsiteY7" fmla="*/ 1658906 h 1658906"/>
              <a:gd name="connsiteX8" fmla="*/ 0 w 1155220"/>
              <a:gd name="connsiteY8" fmla="*/ 1229807 h 1658906"/>
              <a:gd name="connsiteX9" fmla="*/ 71476 w 1155220"/>
              <a:gd name="connsiteY9" fmla="*/ 1229807 h 1658906"/>
              <a:gd name="connsiteX10" fmla="*/ 71476 w 1155220"/>
              <a:gd name="connsiteY10" fmla="*/ 388612 h 1658906"/>
              <a:gd name="connsiteX11" fmla="*/ 0 w 1155220"/>
              <a:gd name="connsiteY11" fmla="*/ 388612 h 165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220" h="1658906">
                <a:moveTo>
                  <a:pt x="0" y="0"/>
                </a:moveTo>
                <a:lnTo>
                  <a:pt x="1155220" y="0"/>
                </a:lnTo>
                <a:lnTo>
                  <a:pt x="1155220" y="78754"/>
                </a:lnTo>
                <a:lnTo>
                  <a:pt x="873827" y="78754"/>
                </a:lnTo>
                <a:lnTo>
                  <a:pt x="873827" y="919949"/>
                </a:lnTo>
                <a:lnTo>
                  <a:pt x="1155220" y="919949"/>
                </a:lnTo>
                <a:lnTo>
                  <a:pt x="1155220" y="1658906"/>
                </a:lnTo>
                <a:lnTo>
                  <a:pt x="0" y="1658906"/>
                </a:lnTo>
                <a:lnTo>
                  <a:pt x="0" y="1229807"/>
                </a:lnTo>
                <a:lnTo>
                  <a:pt x="71476" y="1229807"/>
                </a:lnTo>
                <a:lnTo>
                  <a:pt x="71476" y="388612"/>
                </a:lnTo>
                <a:lnTo>
                  <a:pt x="0" y="388612"/>
                </a:lnTo>
                <a:close/>
              </a:path>
            </a:pathLst>
          </a:custGeo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4E4EA263-E493-45E8-A85A-CA604C60F7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7" t="8274" r="48174" b="55214"/>
          <a:stretch/>
        </p:blipFill>
        <p:spPr>
          <a:xfrm rot="8862577">
            <a:off x="9286012" y="4609882"/>
            <a:ext cx="1768265" cy="1544580"/>
          </a:xfrm>
          <a:custGeom>
            <a:avLst/>
            <a:gdLst>
              <a:gd name="connsiteX0" fmla="*/ 0 w 2866603"/>
              <a:gd name="connsiteY0" fmla="*/ 0 h 2503979"/>
              <a:gd name="connsiteX1" fmla="*/ 2866603 w 2866603"/>
              <a:gd name="connsiteY1" fmla="*/ 0 h 2503979"/>
              <a:gd name="connsiteX2" fmla="*/ 2866603 w 2866603"/>
              <a:gd name="connsiteY2" fmla="*/ 1321826 h 2503979"/>
              <a:gd name="connsiteX3" fmla="*/ 2579251 w 2866603"/>
              <a:gd name="connsiteY3" fmla="*/ 1401232 h 2503979"/>
              <a:gd name="connsiteX4" fmla="*/ 2866603 w 2866603"/>
              <a:gd name="connsiteY4" fmla="*/ 2441092 h 2503979"/>
              <a:gd name="connsiteX5" fmla="*/ 2866603 w 2866603"/>
              <a:gd name="connsiteY5" fmla="*/ 2503979 h 2503979"/>
              <a:gd name="connsiteX6" fmla="*/ 0 w 2866603"/>
              <a:gd name="connsiteY6" fmla="*/ 2503979 h 250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603" h="2503979">
                <a:moveTo>
                  <a:pt x="0" y="0"/>
                </a:moveTo>
                <a:lnTo>
                  <a:pt x="2866603" y="0"/>
                </a:lnTo>
                <a:lnTo>
                  <a:pt x="2866603" y="1321826"/>
                </a:lnTo>
                <a:lnTo>
                  <a:pt x="2579251" y="1401232"/>
                </a:lnTo>
                <a:lnTo>
                  <a:pt x="2866603" y="2441092"/>
                </a:lnTo>
                <a:lnTo>
                  <a:pt x="2866603" y="2503979"/>
                </a:lnTo>
                <a:lnTo>
                  <a:pt x="0" y="2503979"/>
                </a:lnTo>
                <a:close/>
              </a:path>
            </a:pathLst>
          </a:custGeo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CCE795E1-440F-43C1-B42E-5E251E6D2A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 t="45554" r="53569" b="31558"/>
          <a:stretch/>
        </p:blipFill>
        <p:spPr>
          <a:xfrm rot="20180379">
            <a:off x="3429137" y="5036292"/>
            <a:ext cx="1609071" cy="1294786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5052C1A-5106-49B0-855D-9E5D5B7253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250" b="60833" l="58252" r="69071">
                        <a14:foregroundMark x1="61304" y1="59583" x2="55756" y2="49722"/>
                        <a14:foregroundMark x1="55756" y1="49722" x2="60194" y2="60972"/>
                        <a14:foregroundMark x1="60194" y1="60972" x2="68793" y2="52917"/>
                        <a14:foregroundMark x1="68793" y1="52917" x2="67268" y2="51944"/>
                        <a14:foregroundMark x1="67961" y1="52361" x2="68932" y2="41250"/>
                        <a14:foregroundMark x1="68793" y1="51111" x2="69071" y2="46250"/>
                        <a14:foregroundMark x1="59639" y1="55417" x2="60888" y2="4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082" t="40162" r="29348" b="39212"/>
          <a:stretch/>
        </p:blipFill>
        <p:spPr>
          <a:xfrm rot="2272390">
            <a:off x="6709430" y="4689256"/>
            <a:ext cx="813608" cy="1236604"/>
          </a:xfrm>
          <a:custGeom>
            <a:avLst/>
            <a:gdLst>
              <a:gd name="connsiteX0" fmla="*/ 0 w 2866603"/>
              <a:gd name="connsiteY0" fmla="*/ 0 h 2503979"/>
              <a:gd name="connsiteX1" fmla="*/ 2866603 w 2866603"/>
              <a:gd name="connsiteY1" fmla="*/ 0 h 2503979"/>
              <a:gd name="connsiteX2" fmla="*/ 2866603 w 2866603"/>
              <a:gd name="connsiteY2" fmla="*/ 1321826 h 2503979"/>
              <a:gd name="connsiteX3" fmla="*/ 2579251 w 2866603"/>
              <a:gd name="connsiteY3" fmla="*/ 1401232 h 2503979"/>
              <a:gd name="connsiteX4" fmla="*/ 2866603 w 2866603"/>
              <a:gd name="connsiteY4" fmla="*/ 2441092 h 2503979"/>
              <a:gd name="connsiteX5" fmla="*/ 2866603 w 2866603"/>
              <a:gd name="connsiteY5" fmla="*/ 2503979 h 2503979"/>
              <a:gd name="connsiteX6" fmla="*/ 0 w 2866603"/>
              <a:gd name="connsiteY6" fmla="*/ 2503979 h 250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603" h="2503979">
                <a:moveTo>
                  <a:pt x="0" y="0"/>
                </a:moveTo>
                <a:lnTo>
                  <a:pt x="2866603" y="0"/>
                </a:lnTo>
                <a:lnTo>
                  <a:pt x="2866603" y="1321826"/>
                </a:lnTo>
                <a:lnTo>
                  <a:pt x="2579251" y="1401232"/>
                </a:lnTo>
                <a:lnTo>
                  <a:pt x="2866603" y="2441092"/>
                </a:lnTo>
                <a:lnTo>
                  <a:pt x="2866603" y="2503979"/>
                </a:lnTo>
                <a:lnTo>
                  <a:pt x="0" y="2503979"/>
                </a:lnTo>
                <a:close/>
              </a:path>
            </a:pathLst>
          </a:custGeo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026" name="Picture 2" descr="C:\Users\admin\Desktop\校标上传更新\横式校标标准稿 高清下载版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4" y="572809"/>
            <a:ext cx="32099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C0A6F27-3084-48C1-8929-B977294FD6DF}"/>
              </a:ext>
            </a:extLst>
          </p:cNvPr>
          <p:cNvSpPr/>
          <p:nvPr/>
        </p:nvSpPr>
        <p:spPr>
          <a:xfrm>
            <a:off x="0" y="0"/>
            <a:ext cx="607874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580E960F-6A49-42B0-85AE-6A356D6AE686}"/>
              </a:ext>
            </a:extLst>
          </p:cNvPr>
          <p:cNvSpPr/>
          <p:nvPr/>
        </p:nvSpPr>
        <p:spPr>
          <a:xfrm>
            <a:off x="6069691" y="0"/>
            <a:ext cx="612230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793B49-776E-4619-A5E0-847BC34ACF42}"/>
              </a:ext>
            </a:extLst>
          </p:cNvPr>
          <p:cNvSpPr/>
          <p:nvPr/>
        </p:nvSpPr>
        <p:spPr>
          <a:xfrm>
            <a:off x="479376" y="404664"/>
            <a:ext cx="1116124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467C634-31FC-4816-B47B-E9A30BD8733D}"/>
              </a:ext>
            </a:extLst>
          </p:cNvPr>
          <p:cNvSpPr/>
          <p:nvPr/>
        </p:nvSpPr>
        <p:spPr>
          <a:xfrm>
            <a:off x="3846498" y="1266490"/>
            <a:ext cx="4337734" cy="5040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5EC205FE-A0B4-458B-B18F-77693DF30030}"/>
              </a:ext>
            </a:extLst>
          </p:cNvPr>
          <p:cNvSpPr txBox="1"/>
          <p:nvPr/>
        </p:nvSpPr>
        <p:spPr>
          <a:xfrm>
            <a:off x="4089955" y="1210365"/>
            <a:ext cx="400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r>
              <a:rPr kumimoji="1"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kumimoji="1"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kumimoji="1"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12">
            <a:extLst>
              <a:ext uri="{FF2B5EF4-FFF2-40B4-BE49-F238E27FC236}">
                <a16:creationId xmlns:a16="http://schemas.microsoft.com/office/drawing/2014/main" xmlns="" id="{66E0D218-FCAB-4F84-B08E-700AE04548E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5532" y="2597072"/>
            <a:ext cx="3783843" cy="7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7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spc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01. </a:t>
            </a:r>
            <a:endParaRPr lang="zh-CN" altLang="en-US" sz="3200" spc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22">
            <a:extLst>
              <a:ext uri="{FF2B5EF4-FFF2-40B4-BE49-F238E27FC236}">
                <a16:creationId xmlns:a16="http://schemas.microsoft.com/office/drawing/2014/main" xmlns="" id="{7A2F823A-57AF-4256-8E74-1DD2C591B461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05533" y="3349050"/>
            <a:ext cx="3675381" cy="7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7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spc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r>
              <a:rPr lang="en-US" altLang="zh-CN" sz="3200" spc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3200" spc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32">
            <a:extLst>
              <a:ext uri="{FF2B5EF4-FFF2-40B4-BE49-F238E27FC236}">
                <a16:creationId xmlns:a16="http://schemas.microsoft.com/office/drawing/2014/main" xmlns="" id="{0AFEC130-4645-4D37-8C9B-F37E1CA41D18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62836" y="2571270"/>
            <a:ext cx="3808153" cy="7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7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spc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r>
              <a:rPr lang="en-US" altLang="zh-CN" sz="3200" spc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3200" spc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42">
            <a:extLst>
              <a:ext uri="{FF2B5EF4-FFF2-40B4-BE49-F238E27FC236}">
                <a16:creationId xmlns:a16="http://schemas.microsoft.com/office/drawing/2014/main" xmlns="" id="{D77D0323-D09A-42CC-B364-32E9D73A7BB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94367" y="3359806"/>
            <a:ext cx="3840345" cy="76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7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200" spc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r>
              <a:rPr lang="en-US" altLang="zh-CN" sz="3200" spc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endParaRPr lang="zh-CN" altLang="en-US" sz="3200" spc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Picture 2" descr="C:\Users\admin\Desktop\校标上传更新\横式校标标准稿 高清下载版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4" y="572809"/>
            <a:ext cx="32099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9CD9F637-845B-473B-9E8D-A12AB4FCE1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388506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6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C0A6F27-3084-48C1-8929-B977294FD6DF}"/>
              </a:ext>
            </a:extLst>
          </p:cNvPr>
          <p:cNvSpPr/>
          <p:nvPr/>
        </p:nvSpPr>
        <p:spPr>
          <a:xfrm>
            <a:off x="0" y="0"/>
            <a:ext cx="607874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580E960F-6A49-42B0-85AE-6A356D6AE686}"/>
              </a:ext>
            </a:extLst>
          </p:cNvPr>
          <p:cNvSpPr/>
          <p:nvPr/>
        </p:nvSpPr>
        <p:spPr>
          <a:xfrm>
            <a:off x="6069691" y="0"/>
            <a:ext cx="6122309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793B49-776E-4619-A5E0-847BC34ACF42}"/>
              </a:ext>
            </a:extLst>
          </p:cNvPr>
          <p:cNvSpPr/>
          <p:nvPr/>
        </p:nvSpPr>
        <p:spPr>
          <a:xfrm>
            <a:off x="479376" y="404664"/>
            <a:ext cx="1116124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467C634-31FC-4816-B47B-E9A30BD8733D}"/>
              </a:ext>
            </a:extLst>
          </p:cNvPr>
          <p:cNvSpPr/>
          <p:nvPr/>
        </p:nvSpPr>
        <p:spPr>
          <a:xfrm>
            <a:off x="3916664" y="3077888"/>
            <a:ext cx="2232248" cy="504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9AFC3FD-7ECE-476E-B7BE-5CA72F3D70C1}"/>
              </a:ext>
            </a:extLst>
          </p:cNvPr>
          <p:cNvSpPr/>
          <p:nvPr/>
        </p:nvSpPr>
        <p:spPr>
          <a:xfrm>
            <a:off x="6148912" y="3077888"/>
            <a:ext cx="2232248" cy="504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3628F8C0-C880-40E2-85E2-507A4794F1FC}"/>
              </a:ext>
            </a:extLst>
          </p:cNvPr>
          <p:cNvSpPr txBox="1"/>
          <p:nvPr/>
        </p:nvSpPr>
        <p:spPr>
          <a:xfrm>
            <a:off x="4120395" y="1817433"/>
            <a:ext cx="395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 容 页</a:t>
            </a:r>
            <a:endParaRPr lang="zh-CN" altLang="en-US" sz="720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74561D2D-071D-474C-89B8-C5839DA49D40}"/>
              </a:ext>
            </a:extLst>
          </p:cNvPr>
          <p:cNvSpPr txBox="1"/>
          <p:nvPr/>
        </p:nvSpPr>
        <p:spPr>
          <a:xfrm>
            <a:off x="4147759" y="2997169"/>
            <a:ext cx="400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3200" b="1" dirty="0" smtClean="0">
                <a:solidFill>
                  <a:srgbClr val="C00000"/>
                </a:solidFill>
                <a:cs typeface="+mn-ea"/>
                <a:sym typeface="+mn-lt"/>
              </a:rPr>
              <a:t>part01</a:t>
            </a:r>
            <a:endParaRPr kumimoji="1" lang="zh-CN" altLang="en-US" sz="32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23" name="Picture 2" descr="C:\Users\admin\Desktop\校标上传更新\横式校标标准稿 高清下载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4" y="572809"/>
            <a:ext cx="32099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4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C0A6F27-3084-48C1-8929-B977294FD6DF}"/>
              </a:ext>
            </a:extLst>
          </p:cNvPr>
          <p:cNvSpPr/>
          <p:nvPr/>
        </p:nvSpPr>
        <p:spPr>
          <a:xfrm>
            <a:off x="0" y="0"/>
            <a:ext cx="6078747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580E960F-6A49-42B0-85AE-6A356D6AE686}"/>
              </a:ext>
            </a:extLst>
          </p:cNvPr>
          <p:cNvSpPr/>
          <p:nvPr/>
        </p:nvSpPr>
        <p:spPr>
          <a:xfrm>
            <a:off x="6069691" y="0"/>
            <a:ext cx="612230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793B49-776E-4619-A5E0-847BC34ACF42}"/>
              </a:ext>
            </a:extLst>
          </p:cNvPr>
          <p:cNvSpPr/>
          <p:nvPr/>
        </p:nvSpPr>
        <p:spPr>
          <a:xfrm>
            <a:off x="479376" y="404664"/>
            <a:ext cx="1116124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3" name="Picture 2" descr="C:\Users\admin\Desktop\校标上传更新\横式校标标准稿 高清下载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4" y="572809"/>
            <a:ext cx="32099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C0A6F27-3084-48C1-8929-B977294FD6DF}"/>
              </a:ext>
            </a:extLst>
          </p:cNvPr>
          <p:cNvSpPr/>
          <p:nvPr/>
        </p:nvSpPr>
        <p:spPr>
          <a:xfrm>
            <a:off x="0" y="0"/>
            <a:ext cx="6078747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580E960F-6A49-42B0-85AE-6A356D6AE686}"/>
              </a:ext>
            </a:extLst>
          </p:cNvPr>
          <p:cNvSpPr/>
          <p:nvPr/>
        </p:nvSpPr>
        <p:spPr>
          <a:xfrm>
            <a:off x="6069691" y="0"/>
            <a:ext cx="6122309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4793B49-776E-4619-A5E0-847BC34ACF42}"/>
              </a:ext>
            </a:extLst>
          </p:cNvPr>
          <p:cNvSpPr/>
          <p:nvPr/>
        </p:nvSpPr>
        <p:spPr>
          <a:xfrm>
            <a:off x="479376" y="404664"/>
            <a:ext cx="11161240" cy="6048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4467C634-31FC-4816-B47B-E9A30BD8733D}"/>
              </a:ext>
            </a:extLst>
          </p:cNvPr>
          <p:cNvSpPr/>
          <p:nvPr/>
        </p:nvSpPr>
        <p:spPr>
          <a:xfrm>
            <a:off x="3916664" y="3077888"/>
            <a:ext cx="2232248" cy="504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49AFC3FD-7ECE-476E-B7BE-5CA72F3D70C1}"/>
              </a:ext>
            </a:extLst>
          </p:cNvPr>
          <p:cNvSpPr/>
          <p:nvPr/>
        </p:nvSpPr>
        <p:spPr>
          <a:xfrm>
            <a:off x="6148912" y="3077888"/>
            <a:ext cx="2232248" cy="50405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3628F8C0-C880-40E2-85E2-507A4794F1FC}"/>
              </a:ext>
            </a:extLst>
          </p:cNvPr>
          <p:cNvSpPr txBox="1"/>
          <p:nvPr/>
        </p:nvSpPr>
        <p:spPr>
          <a:xfrm>
            <a:off x="4120395" y="1817433"/>
            <a:ext cx="395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 smtClean="0">
                <a:ln w="381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谢谢大家</a:t>
            </a:r>
            <a:endParaRPr lang="zh-CN" altLang="en-US" sz="7200" dirty="0">
              <a:ln w="381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74561D2D-071D-474C-89B8-C5839DA49D40}"/>
              </a:ext>
            </a:extLst>
          </p:cNvPr>
          <p:cNvSpPr txBox="1"/>
          <p:nvPr/>
        </p:nvSpPr>
        <p:spPr>
          <a:xfrm>
            <a:off x="4147759" y="2997169"/>
            <a:ext cx="400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3200" b="1" dirty="0" smtClean="0">
                <a:solidFill>
                  <a:srgbClr val="C00000"/>
                </a:solidFill>
                <a:cs typeface="+mn-ea"/>
                <a:sym typeface="+mn-lt"/>
              </a:rPr>
              <a:t>THANK  YOU</a:t>
            </a:r>
            <a:endParaRPr kumimoji="1" lang="zh-CN" altLang="en-US" sz="32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23" name="Picture 2" descr="C:\Users\admin\Desktop\校标上传更新\横式校标标准稿 高清下载版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34" y="572809"/>
            <a:ext cx="32099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4121219"/>
  <p:tag name="MH_LIBRARY" val="CONTENTS"/>
  <p:tag name="MH_TYPE" val="ENTRY"/>
  <p:tag name="ID" val="626777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4121219"/>
  <p:tag name="MH_LIBRARY" val="CONTENTS"/>
  <p:tag name="MH_TYPE" val="ENTRY"/>
  <p:tag name="ID" val="626777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4121219"/>
  <p:tag name="MH_LIBRARY" val="CONTENTS"/>
  <p:tag name="MH_TYPE" val="ENTRY"/>
  <p:tag name="ID" val="626777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804121219"/>
  <p:tag name="MH_LIBRARY" val="CONTENTS"/>
  <p:tag name="MH_TYPE" val="ENTRY"/>
  <p:tag name="ID" val="626777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dfvzo0c">
      <a:majorFont>
        <a:latin typeface="思源宋体"/>
        <a:ea typeface="思源宋体"/>
        <a:cs typeface=""/>
      </a:majorFont>
      <a:minorFont>
        <a:latin typeface="思源宋体"/>
        <a:ea typeface="思源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27</Words>
  <Application>Microsoft Office PowerPoint</Application>
  <PresentationFormat>自定义</PresentationFormat>
  <Paragraphs>15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swl520</dc:creator>
  <cp:lastModifiedBy>Windows 用户</cp:lastModifiedBy>
  <cp:revision>182</cp:revision>
  <dcterms:created xsi:type="dcterms:W3CDTF">2020-02-01T02:54:32Z</dcterms:created>
  <dcterms:modified xsi:type="dcterms:W3CDTF">2021-09-27T13:24:42Z</dcterms:modified>
</cp:coreProperties>
</file>