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5" r:id="rId1"/>
  </p:sldMasterIdLst>
  <p:notesMasterIdLst>
    <p:notesMasterId r:id="rId14"/>
  </p:notesMasterIdLst>
  <p:sldIdLst>
    <p:sldId id="410" r:id="rId2"/>
    <p:sldId id="411" r:id="rId3"/>
    <p:sldId id="412" r:id="rId4"/>
    <p:sldId id="432" r:id="rId5"/>
    <p:sldId id="433" r:id="rId6"/>
    <p:sldId id="434" r:id="rId7"/>
    <p:sldId id="414" r:id="rId8"/>
    <p:sldId id="415" r:id="rId9"/>
    <p:sldId id="417" r:id="rId10"/>
    <p:sldId id="419" r:id="rId11"/>
    <p:sldId id="431" r:id="rId12"/>
    <p:sldId id="435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4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B25D"/>
    <a:srgbClr val="007963"/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32" y="184"/>
      </p:cViewPr>
      <p:guideLst>
        <p:guide orient="horz" pos="2124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2021/10/5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5D65D-9C02-4EE1-B031-3CCDB4FC7314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5D65D-9C02-4EE1-B031-3CCDB4FC7314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5D65D-9C02-4EE1-B031-3CCDB4FC7314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6406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5D65D-9C02-4EE1-B031-3CCDB4FC7314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5D65D-9C02-4EE1-B031-3CCDB4FC7314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5D65D-9C02-4EE1-B031-3CCDB4FC7314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7476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5D65D-9C02-4EE1-B031-3CCDB4FC7314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068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5D65D-9C02-4EE1-B031-3CCDB4FC7314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5D65D-9C02-4EE1-B031-3CCDB4FC7314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5D65D-9C02-4EE1-B031-3CCDB4FC7314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5D65D-9C02-4EE1-B031-3CCDB4FC7314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占位符 4" descr="20200406170616_IMG_9634-01">
            <a:extLst>
              <a:ext uri="{FF2B5EF4-FFF2-40B4-BE49-F238E27FC236}">
                <a16:creationId xmlns:a16="http://schemas.microsoft.com/office/drawing/2014/main" id="{FB951014-01AD-B640-A46A-78D05EA718E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-635" y="0"/>
            <a:ext cx="12192635" cy="6871335"/>
          </a:xfrm>
          <a:prstGeom prst="rect">
            <a:avLst/>
          </a:prstGeom>
        </p:spPr>
      </p:pic>
      <p:sp>
        <p:nvSpPr>
          <p:cNvPr id="8" name="任意多边形: 形状 33">
            <a:extLst>
              <a:ext uri="{FF2B5EF4-FFF2-40B4-BE49-F238E27FC236}">
                <a16:creationId xmlns:a16="http://schemas.microsoft.com/office/drawing/2014/main" id="{773D04F2-F1A1-A146-A75A-6F9C9C04590B}"/>
              </a:ext>
            </a:extLst>
          </p:cNvPr>
          <p:cNvSpPr/>
          <p:nvPr userDrawn="1"/>
        </p:nvSpPr>
        <p:spPr>
          <a:xfrm>
            <a:off x="4569329" y="0"/>
            <a:ext cx="7622670" cy="6871433"/>
          </a:xfrm>
          <a:custGeom>
            <a:avLst/>
            <a:gdLst>
              <a:gd name="connsiteX0" fmla="*/ 5839654 w 7622670"/>
              <a:gd name="connsiteY0" fmla="*/ 4741892 h 6871433"/>
              <a:gd name="connsiteX1" fmla="*/ 7268708 w 7622670"/>
              <a:gd name="connsiteY1" fmla="*/ 4741892 h 6871433"/>
              <a:gd name="connsiteX2" fmla="*/ 6246039 w 7622670"/>
              <a:gd name="connsiteY2" fmla="*/ 6871432 h 6871433"/>
              <a:gd name="connsiteX3" fmla="*/ 4816985 w 7622670"/>
              <a:gd name="connsiteY3" fmla="*/ 6871432 h 6871433"/>
              <a:gd name="connsiteX4" fmla="*/ 7622670 w 7622670"/>
              <a:gd name="connsiteY4" fmla="*/ 4367050 h 6871433"/>
              <a:gd name="connsiteX5" fmla="*/ 7622670 w 7622670"/>
              <a:gd name="connsiteY5" fmla="*/ 5798487 h 6871433"/>
              <a:gd name="connsiteX6" fmla="*/ 7107409 w 7622670"/>
              <a:gd name="connsiteY6" fmla="*/ 6871433 h 6871433"/>
              <a:gd name="connsiteX7" fmla="*/ 6419990 w 7622670"/>
              <a:gd name="connsiteY7" fmla="*/ 6871433 h 6871433"/>
              <a:gd name="connsiteX8" fmla="*/ 1819815 w 7622670"/>
              <a:gd name="connsiteY8" fmla="*/ 3081966 h 6871433"/>
              <a:gd name="connsiteX9" fmla="*/ 2589145 w 7622670"/>
              <a:gd name="connsiteY9" fmla="*/ 3081966 h 6871433"/>
              <a:gd name="connsiteX10" fmla="*/ 769330 w 7622670"/>
              <a:gd name="connsiteY10" fmla="*/ 6871432 h 6871433"/>
              <a:gd name="connsiteX11" fmla="*/ 0 w 7622670"/>
              <a:gd name="connsiteY11" fmla="*/ 6871432 h 6871433"/>
              <a:gd name="connsiteX12" fmla="*/ 7622670 w 7622670"/>
              <a:gd name="connsiteY12" fmla="*/ 1135698 h 6871433"/>
              <a:gd name="connsiteX13" fmla="*/ 7622670 w 7622670"/>
              <a:gd name="connsiteY13" fmla="*/ 2694867 h 6871433"/>
              <a:gd name="connsiteX14" fmla="*/ 7358581 w 7622670"/>
              <a:gd name="connsiteY14" fmla="*/ 3244789 h 6871433"/>
              <a:gd name="connsiteX15" fmla="*/ 6609821 w 7622670"/>
              <a:gd name="connsiteY15" fmla="*/ 3244789 h 6871433"/>
              <a:gd name="connsiteX16" fmla="*/ 4267107 w 7622670"/>
              <a:gd name="connsiteY16" fmla="*/ 0 h 6871433"/>
              <a:gd name="connsiteX17" fmla="*/ 7622670 w 7622670"/>
              <a:gd name="connsiteY17" fmla="*/ 0 h 6871433"/>
              <a:gd name="connsiteX18" fmla="*/ 7622670 w 7622670"/>
              <a:gd name="connsiteY18" fmla="*/ 566959 h 6871433"/>
              <a:gd name="connsiteX19" fmla="*/ 5154504 w 7622670"/>
              <a:gd name="connsiteY19" fmla="*/ 5706508 h 6871433"/>
              <a:gd name="connsiteX20" fmla="*/ 1526670 w 7622670"/>
              <a:gd name="connsiteY20" fmla="*/ 5706508 h 6871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22670" h="6871433">
                <a:moveTo>
                  <a:pt x="5839654" y="4741892"/>
                </a:moveTo>
                <a:lnTo>
                  <a:pt x="7268708" y="4741892"/>
                </a:lnTo>
                <a:lnTo>
                  <a:pt x="6246039" y="6871432"/>
                </a:lnTo>
                <a:lnTo>
                  <a:pt x="4816985" y="6871432"/>
                </a:lnTo>
                <a:close/>
                <a:moveTo>
                  <a:pt x="7622670" y="4367050"/>
                </a:moveTo>
                <a:lnTo>
                  <a:pt x="7622670" y="5798487"/>
                </a:lnTo>
                <a:lnTo>
                  <a:pt x="7107409" y="6871433"/>
                </a:lnTo>
                <a:lnTo>
                  <a:pt x="6419990" y="6871433"/>
                </a:lnTo>
                <a:close/>
                <a:moveTo>
                  <a:pt x="1819815" y="3081966"/>
                </a:moveTo>
                <a:lnTo>
                  <a:pt x="2589145" y="3081966"/>
                </a:lnTo>
                <a:lnTo>
                  <a:pt x="769330" y="6871432"/>
                </a:lnTo>
                <a:lnTo>
                  <a:pt x="0" y="6871432"/>
                </a:lnTo>
                <a:close/>
                <a:moveTo>
                  <a:pt x="7622670" y="1135698"/>
                </a:moveTo>
                <a:lnTo>
                  <a:pt x="7622670" y="2694867"/>
                </a:lnTo>
                <a:lnTo>
                  <a:pt x="7358581" y="3244789"/>
                </a:lnTo>
                <a:lnTo>
                  <a:pt x="6609821" y="3244789"/>
                </a:lnTo>
                <a:close/>
                <a:moveTo>
                  <a:pt x="4267107" y="0"/>
                </a:moveTo>
                <a:lnTo>
                  <a:pt x="7622670" y="0"/>
                </a:lnTo>
                <a:lnTo>
                  <a:pt x="7622670" y="566959"/>
                </a:lnTo>
                <a:lnTo>
                  <a:pt x="5154504" y="5706508"/>
                </a:lnTo>
                <a:lnTo>
                  <a:pt x="1526670" y="5706508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任意多边形: 形状 13">
            <a:extLst>
              <a:ext uri="{FF2B5EF4-FFF2-40B4-BE49-F238E27FC236}">
                <a16:creationId xmlns:a16="http://schemas.microsoft.com/office/drawing/2014/main" id="{2E8CF95E-F8B0-CB41-A4A4-BC4588B44514}"/>
              </a:ext>
            </a:extLst>
          </p:cNvPr>
          <p:cNvSpPr/>
          <p:nvPr userDrawn="1"/>
        </p:nvSpPr>
        <p:spPr>
          <a:xfrm>
            <a:off x="-635" y="0"/>
            <a:ext cx="12192000" cy="6858000"/>
          </a:xfrm>
          <a:custGeom>
            <a:avLst/>
            <a:gdLst>
              <a:gd name="connsiteX0" fmla="*/ 12192000 w 12192000"/>
              <a:gd name="connsiteY0" fmla="*/ 5798487 h 6858000"/>
              <a:gd name="connsiteX1" fmla="*/ 12192000 w 12192000"/>
              <a:gd name="connsiteY1" fmla="*/ 6858000 h 6858000"/>
              <a:gd name="connsiteX2" fmla="*/ 11683190 w 12192000"/>
              <a:gd name="connsiteY2" fmla="*/ 6858000 h 6858000"/>
              <a:gd name="connsiteX3" fmla="*/ 0 w 12192000"/>
              <a:gd name="connsiteY3" fmla="*/ 0 h 6858000"/>
              <a:gd name="connsiteX4" fmla="*/ 8836437 w 12192000"/>
              <a:gd name="connsiteY4" fmla="*/ 0 h 6858000"/>
              <a:gd name="connsiteX5" fmla="*/ 6096000 w 12192000"/>
              <a:gd name="connsiteY5" fmla="*/ 5706508 h 6858000"/>
              <a:gd name="connsiteX6" fmla="*/ 9723834 w 12192000"/>
              <a:gd name="connsiteY6" fmla="*/ 5706508 h 6858000"/>
              <a:gd name="connsiteX7" fmla="*/ 12192000 w 12192000"/>
              <a:gd name="connsiteY7" fmla="*/ 566959 h 6858000"/>
              <a:gd name="connsiteX8" fmla="*/ 12192000 w 12192000"/>
              <a:gd name="connsiteY8" fmla="*/ 1135698 h 6858000"/>
              <a:gd name="connsiteX9" fmla="*/ 11179151 w 12192000"/>
              <a:gd name="connsiteY9" fmla="*/ 3244789 h 6858000"/>
              <a:gd name="connsiteX10" fmla="*/ 11927911 w 12192000"/>
              <a:gd name="connsiteY10" fmla="*/ 3244789 h 6858000"/>
              <a:gd name="connsiteX11" fmla="*/ 12192000 w 12192000"/>
              <a:gd name="connsiteY11" fmla="*/ 2694867 h 6858000"/>
              <a:gd name="connsiteX12" fmla="*/ 12192000 w 12192000"/>
              <a:gd name="connsiteY12" fmla="*/ 4367050 h 6858000"/>
              <a:gd name="connsiteX13" fmla="*/ 10995771 w 12192000"/>
              <a:gd name="connsiteY13" fmla="*/ 6858000 h 6858000"/>
              <a:gd name="connsiteX14" fmla="*/ 10821819 w 12192000"/>
              <a:gd name="connsiteY14" fmla="*/ 6858000 h 6858000"/>
              <a:gd name="connsiteX15" fmla="*/ 11838038 w 12192000"/>
              <a:gd name="connsiteY15" fmla="*/ 4741892 h 6858000"/>
              <a:gd name="connsiteX16" fmla="*/ 10408984 w 12192000"/>
              <a:gd name="connsiteY16" fmla="*/ 4741892 h 6858000"/>
              <a:gd name="connsiteX17" fmla="*/ 9392765 w 12192000"/>
              <a:gd name="connsiteY17" fmla="*/ 6858000 h 6858000"/>
              <a:gd name="connsiteX18" fmla="*/ 5345111 w 12192000"/>
              <a:gd name="connsiteY18" fmla="*/ 6858000 h 6858000"/>
              <a:gd name="connsiteX19" fmla="*/ 7158475 w 12192000"/>
              <a:gd name="connsiteY19" fmla="*/ 3081966 h 6858000"/>
              <a:gd name="connsiteX20" fmla="*/ 6389145 w 12192000"/>
              <a:gd name="connsiteY20" fmla="*/ 3081966 h 6858000"/>
              <a:gd name="connsiteX21" fmla="*/ 4575781 w 12192000"/>
              <a:gd name="connsiteY21" fmla="*/ 6858000 h 6858000"/>
              <a:gd name="connsiteX22" fmla="*/ 0 w 12192000"/>
              <a:gd name="connsiteY2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2000" h="6858000">
                <a:moveTo>
                  <a:pt x="12192000" y="5798487"/>
                </a:moveTo>
                <a:lnTo>
                  <a:pt x="12192000" y="6858000"/>
                </a:lnTo>
                <a:lnTo>
                  <a:pt x="11683190" y="6858000"/>
                </a:lnTo>
                <a:close/>
                <a:moveTo>
                  <a:pt x="0" y="0"/>
                </a:moveTo>
                <a:lnTo>
                  <a:pt x="8836437" y="0"/>
                </a:lnTo>
                <a:lnTo>
                  <a:pt x="6096000" y="5706508"/>
                </a:lnTo>
                <a:lnTo>
                  <a:pt x="9723834" y="5706508"/>
                </a:lnTo>
                <a:lnTo>
                  <a:pt x="12192000" y="566959"/>
                </a:lnTo>
                <a:lnTo>
                  <a:pt x="12192000" y="1135698"/>
                </a:lnTo>
                <a:lnTo>
                  <a:pt x="11179151" y="3244789"/>
                </a:lnTo>
                <a:lnTo>
                  <a:pt x="11927911" y="3244789"/>
                </a:lnTo>
                <a:lnTo>
                  <a:pt x="12192000" y="2694867"/>
                </a:lnTo>
                <a:lnTo>
                  <a:pt x="12192000" y="4367050"/>
                </a:lnTo>
                <a:lnTo>
                  <a:pt x="10995771" y="6858000"/>
                </a:lnTo>
                <a:lnTo>
                  <a:pt x="10821819" y="6858000"/>
                </a:lnTo>
                <a:lnTo>
                  <a:pt x="11838038" y="4741892"/>
                </a:lnTo>
                <a:lnTo>
                  <a:pt x="10408984" y="4741892"/>
                </a:lnTo>
                <a:lnTo>
                  <a:pt x="9392765" y="6858000"/>
                </a:lnTo>
                <a:lnTo>
                  <a:pt x="5345111" y="6858000"/>
                </a:lnTo>
                <a:lnTo>
                  <a:pt x="7158475" y="3081966"/>
                </a:lnTo>
                <a:lnTo>
                  <a:pt x="6389145" y="3081966"/>
                </a:lnTo>
                <a:lnTo>
                  <a:pt x="4575781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7963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任意多边形: 形状 15">
            <a:extLst>
              <a:ext uri="{FF2B5EF4-FFF2-40B4-BE49-F238E27FC236}">
                <a16:creationId xmlns:a16="http://schemas.microsoft.com/office/drawing/2014/main" id="{E63B2A3A-B8FD-DD4B-AEBC-37A95EA4BBDF}"/>
              </a:ext>
            </a:extLst>
          </p:cNvPr>
          <p:cNvSpPr/>
          <p:nvPr userDrawn="1"/>
        </p:nvSpPr>
        <p:spPr>
          <a:xfrm>
            <a:off x="7500040" y="2"/>
            <a:ext cx="1139200" cy="841828"/>
          </a:xfrm>
          <a:custGeom>
            <a:avLst/>
            <a:gdLst>
              <a:gd name="connsiteX0" fmla="*/ 620058 w 1747266"/>
              <a:gd name="connsiteY0" fmla="*/ 0 h 1291167"/>
              <a:gd name="connsiteX1" fmla="*/ 1747266 w 1747266"/>
              <a:gd name="connsiteY1" fmla="*/ 0 h 1291167"/>
              <a:gd name="connsiteX2" fmla="*/ 1127209 w 1747266"/>
              <a:gd name="connsiteY2" fmla="*/ 1291167 h 1291167"/>
              <a:gd name="connsiteX3" fmla="*/ 0 w 1747266"/>
              <a:gd name="connsiteY3" fmla="*/ 1291167 h 1291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7266" h="1291167">
                <a:moveTo>
                  <a:pt x="620058" y="0"/>
                </a:moveTo>
                <a:lnTo>
                  <a:pt x="1747266" y="0"/>
                </a:lnTo>
                <a:lnTo>
                  <a:pt x="1127209" y="1291167"/>
                </a:lnTo>
                <a:lnTo>
                  <a:pt x="0" y="1291167"/>
                </a:lnTo>
                <a:close/>
              </a:path>
            </a:pathLst>
          </a:custGeom>
          <a:solidFill>
            <a:srgbClr val="41B2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任意多边形: 形状 37">
            <a:extLst>
              <a:ext uri="{FF2B5EF4-FFF2-40B4-BE49-F238E27FC236}">
                <a16:creationId xmlns:a16="http://schemas.microsoft.com/office/drawing/2014/main" id="{CBCDADE8-E3CF-7746-B603-CF876772D67B}"/>
              </a:ext>
            </a:extLst>
          </p:cNvPr>
          <p:cNvSpPr/>
          <p:nvPr userDrawn="1"/>
        </p:nvSpPr>
        <p:spPr>
          <a:xfrm>
            <a:off x="8236529" y="1816757"/>
            <a:ext cx="2536002" cy="5054675"/>
          </a:xfrm>
          <a:custGeom>
            <a:avLst/>
            <a:gdLst>
              <a:gd name="connsiteX0" fmla="*/ 2427406 w 2536002"/>
              <a:gd name="connsiteY0" fmla="*/ 0 h 5054675"/>
              <a:gd name="connsiteX1" fmla="*/ 2536002 w 2536002"/>
              <a:gd name="connsiteY1" fmla="*/ 0 h 5054675"/>
              <a:gd name="connsiteX2" fmla="*/ 108596 w 2536002"/>
              <a:gd name="connsiteY2" fmla="*/ 5054675 h 5054675"/>
              <a:gd name="connsiteX3" fmla="*/ 0 w 2536002"/>
              <a:gd name="connsiteY3" fmla="*/ 5054675 h 5054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6002" h="5054675">
                <a:moveTo>
                  <a:pt x="2427406" y="0"/>
                </a:moveTo>
                <a:lnTo>
                  <a:pt x="2536002" y="0"/>
                </a:lnTo>
                <a:lnTo>
                  <a:pt x="108596" y="5054675"/>
                </a:lnTo>
                <a:lnTo>
                  <a:pt x="0" y="5054675"/>
                </a:lnTo>
                <a:close/>
              </a:path>
            </a:pathLst>
          </a:custGeom>
          <a:solidFill>
            <a:srgbClr val="41B2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任意多边形: 形状 36">
            <a:extLst>
              <a:ext uri="{FF2B5EF4-FFF2-40B4-BE49-F238E27FC236}">
                <a16:creationId xmlns:a16="http://schemas.microsoft.com/office/drawing/2014/main" id="{C5D12D70-4E4D-6D4C-BBE1-47F9457A3156}"/>
              </a:ext>
            </a:extLst>
          </p:cNvPr>
          <p:cNvSpPr/>
          <p:nvPr userDrawn="1"/>
        </p:nvSpPr>
        <p:spPr>
          <a:xfrm>
            <a:off x="10696204" y="1"/>
            <a:ext cx="934832" cy="1469723"/>
          </a:xfrm>
          <a:custGeom>
            <a:avLst/>
            <a:gdLst>
              <a:gd name="connsiteX0" fmla="*/ 705805 w 934832"/>
              <a:gd name="connsiteY0" fmla="*/ 0 h 1469723"/>
              <a:gd name="connsiteX1" fmla="*/ 934832 w 934832"/>
              <a:gd name="connsiteY1" fmla="*/ 0 h 1469723"/>
              <a:gd name="connsiteX2" fmla="*/ 229027 w 934832"/>
              <a:gd name="connsiteY2" fmla="*/ 1469723 h 1469723"/>
              <a:gd name="connsiteX3" fmla="*/ 0 w 934832"/>
              <a:gd name="connsiteY3" fmla="*/ 1469723 h 1469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4832" h="1469723">
                <a:moveTo>
                  <a:pt x="705805" y="0"/>
                </a:moveTo>
                <a:lnTo>
                  <a:pt x="934832" y="0"/>
                </a:lnTo>
                <a:lnTo>
                  <a:pt x="229027" y="1469723"/>
                </a:lnTo>
                <a:lnTo>
                  <a:pt x="0" y="1469723"/>
                </a:lnTo>
                <a:close/>
              </a:path>
            </a:pathLst>
          </a:custGeom>
          <a:solidFill>
            <a:srgbClr val="41B2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3" name="图片 12" descr="资源 13">
            <a:extLst>
              <a:ext uri="{FF2B5EF4-FFF2-40B4-BE49-F238E27FC236}">
                <a16:creationId xmlns:a16="http://schemas.microsoft.com/office/drawing/2014/main" id="{9E910B99-FEF7-6940-A553-083B4D68ED8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985" y="494030"/>
            <a:ext cx="4615815" cy="74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669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: 形状 5"/>
          <p:cNvSpPr>
            <a:spLocks noGrp="1"/>
          </p:cNvSpPr>
          <p:nvPr>
            <p:ph type="pic" sz="quarter" idx="10"/>
          </p:nvPr>
        </p:nvSpPr>
        <p:spPr>
          <a:xfrm>
            <a:off x="6324818" y="6"/>
            <a:ext cx="5867183" cy="6857994"/>
          </a:xfrm>
          <a:custGeom>
            <a:avLst/>
            <a:gdLst>
              <a:gd name="connsiteX0" fmla="*/ 1633625 w 5867183"/>
              <a:gd name="connsiteY0" fmla="*/ 2305029 h 6857994"/>
              <a:gd name="connsiteX1" fmla="*/ 1704595 w 5867183"/>
              <a:gd name="connsiteY1" fmla="*/ 2320414 h 6857994"/>
              <a:gd name="connsiteX2" fmla="*/ 1798767 w 5867183"/>
              <a:gd name="connsiteY2" fmla="*/ 2561278 h 6857994"/>
              <a:gd name="connsiteX3" fmla="*/ 350435 w 5867183"/>
              <a:gd name="connsiteY3" fmla="*/ 5869185 h 6857994"/>
              <a:gd name="connsiteX4" fmla="*/ 109572 w 5867183"/>
              <a:gd name="connsiteY4" fmla="*/ 5963357 h 6857994"/>
              <a:gd name="connsiteX5" fmla="*/ 15400 w 5867183"/>
              <a:gd name="connsiteY5" fmla="*/ 5722494 h 6857994"/>
              <a:gd name="connsiteX6" fmla="*/ 1463732 w 5867183"/>
              <a:gd name="connsiteY6" fmla="*/ 2414587 h 6857994"/>
              <a:gd name="connsiteX7" fmla="*/ 1633625 w 5867183"/>
              <a:gd name="connsiteY7" fmla="*/ 2305029 h 6857994"/>
              <a:gd name="connsiteX8" fmla="*/ 1377121 w 5867183"/>
              <a:gd name="connsiteY8" fmla="*/ 1786946 h 6857994"/>
              <a:gd name="connsiteX9" fmla="*/ 1448091 w 5867183"/>
              <a:gd name="connsiteY9" fmla="*/ 1802331 h 6857994"/>
              <a:gd name="connsiteX10" fmla="*/ 1542262 w 5867183"/>
              <a:gd name="connsiteY10" fmla="*/ 2043195 h 6857994"/>
              <a:gd name="connsiteX11" fmla="*/ 465175 w 5867183"/>
              <a:gd name="connsiteY11" fmla="*/ 4503199 h 6857994"/>
              <a:gd name="connsiteX12" fmla="*/ 224312 w 5867183"/>
              <a:gd name="connsiteY12" fmla="*/ 4597371 h 6857994"/>
              <a:gd name="connsiteX13" fmla="*/ 130140 w 5867183"/>
              <a:gd name="connsiteY13" fmla="*/ 4356508 h 6857994"/>
              <a:gd name="connsiteX14" fmla="*/ 1207227 w 5867183"/>
              <a:gd name="connsiteY14" fmla="*/ 1896503 h 6857994"/>
              <a:gd name="connsiteX15" fmla="*/ 1377121 w 5867183"/>
              <a:gd name="connsiteY15" fmla="*/ 1786946 h 6857994"/>
              <a:gd name="connsiteX16" fmla="*/ 2593035 w 5867183"/>
              <a:gd name="connsiteY16" fmla="*/ 1184187 h 6857994"/>
              <a:gd name="connsiteX17" fmla="*/ 2664005 w 5867183"/>
              <a:gd name="connsiteY17" fmla="*/ 1199572 h 6857994"/>
              <a:gd name="connsiteX18" fmla="*/ 2758177 w 5867183"/>
              <a:gd name="connsiteY18" fmla="*/ 1440435 h 6857994"/>
              <a:gd name="connsiteX19" fmla="*/ 940965 w 5867183"/>
              <a:gd name="connsiteY19" fmla="*/ 5590846 h 6857994"/>
              <a:gd name="connsiteX20" fmla="*/ 700102 w 5867183"/>
              <a:gd name="connsiteY20" fmla="*/ 5685018 h 6857994"/>
              <a:gd name="connsiteX21" fmla="*/ 605930 w 5867183"/>
              <a:gd name="connsiteY21" fmla="*/ 5444154 h 6857994"/>
              <a:gd name="connsiteX22" fmla="*/ 2423141 w 5867183"/>
              <a:gd name="connsiteY22" fmla="*/ 1293744 h 6857994"/>
              <a:gd name="connsiteX23" fmla="*/ 2593035 w 5867183"/>
              <a:gd name="connsiteY23" fmla="*/ 1184187 h 6857994"/>
              <a:gd name="connsiteX24" fmla="*/ 3447963 w 5867183"/>
              <a:gd name="connsiteY24" fmla="*/ 0 h 6857994"/>
              <a:gd name="connsiteX25" fmla="*/ 5867183 w 5867183"/>
              <a:gd name="connsiteY25" fmla="*/ 0 h 6857994"/>
              <a:gd name="connsiteX26" fmla="*/ 5867183 w 5867183"/>
              <a:gd name="connsiteY26" fmla="*/ 6857994 h 6857994"/>
              <a:gd name="connsiteX27" fmla="*/ 491267 w 5867183"/>
              <a:gd name="connsiteY27" fmla="*/ 6857994 h 6857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5867183" h="6857994">
                <a:moveTo>
                  <a:pt x="1633625" y="2305029"/>
                </a:moveTo>
                <a:cubicBezTo>
                  <a:pt x="1657378" y="2305327"/>
                  <a:pt x="1681465" y="2310287"/>
                  <a:pt x="1704595" y="2320414"/>
                </a:cubicBezTo>
                <a:cubicBezTo>
                  <a:pt x="1797113" y="2360922"/>
                  <a:pt x="1839274" y="2468760"/>
                  <a:pt x="1798767" y="2561278"/>
                </a:cubicBezTo>
                <a:lnTo>
                  <a:pt x="350435" y="5869185"/>
                </a:lnTo>
                <a:cubicBezTo>
                  <a:pt x="309928" y="5961703"/>
                  <a:pt x="202089" y="6003865"/>
                  <a:pt x="109572" y="5963357"/>
                </a:cubicBezTo>
                <a:cubicBezTo>
                  <a:pt x="17054" y="5922849"/>
                  <a:pt x="-25108" y="5815011"/>
                  <a:pt x="15400" y="5722494"/>
                </a:cubicBezTo>
                <a:lnTo>
                  <a:pt x="1463732" y="2414587"/>
                </a:lnTo>
                <a:cubicBezTo>
                  <a:pt x="1494111" y="2345198"/>
                  <a:pt x="1562367" y="2304135"/>
                  <a:pt x="1633625" y="2305029"/>
                </a:cubicBezTo>
                <a:close/>
                <a:moveTo>
                  <a:pt x="1377121" y="1786946"/>
                </a:moveTo>
                <a:cubicBezTo>
                  <a:pt x="1400874" y="1787244"/>
                  <a:pt x="1424960" y="1792204"/>
                  <a:pt x="1448091" y="1802331"/>
                </a:cubicBezTo>
                <a:cubicBezTo>
                  <a:pt x="1540608" y="1842839"/>
                  <a:pt x="1582770" y="1950677"/>
                  <a:pt x="1542262" y="2043195"/>
                </a:cubicBezTo>
                <a:lnTo>
                  <a:pt x="465175" y="4503199"/>
                </a:lnTo>
                <a:cubicBezTo>
                  <a:pt x="424668" y="4595717"/>
                  <a:pt x="316830" y="4637879"/>
                  <a:pt x="224312" y="4597371"/>
                </a:cubicBezTo>
                <a:cubicBezTo>
                  <a:pt x="131795" y="4556864"/>
                  <a:pt x="89633" y="4449025"/>
                  <a:pt x="130140" y="4356508"/>
                </a:cubicBezTo>
                <a:lnTo>
                  <a:pt x="1207227" y="1896503"/>
                </a:lnTo>
                <a:cubicBezTo>
                  <a:pt x="1237607" y="1827114"/>
                  <a:pt x="1305862" y="1786051"/>
                  <a:pt x="1377121" y="1786946"/>
                </a:cubicBezTo>
                <a:close/>
                <a:moveTo>
                  <a:pt x="2593035" y="1184187"/>
                </a:moveTo>
                <a:cubicBezTo>
                  <a:pt x="2616788" y="1184484"/>
                  <a:pt x="2640875" y="1189445"/>
                  <a:pt x="2664005" y="1199572"/>
                </a:cubicBezTo>
                <a:cubicBezTo>
                  <a:pt x="2756523" y="1240080"/>
                  <a:pt x="2798686" y="1347918"/>
                  <a:pt x="2758177" y="1440435"/>
                </a:cubicBezTo>
                <a:lnTo>
                  <a:pt x="940965" y="5590846"/>
                </a:lnTo>
                <a:cubicBezTo>
                  <a:pt x="900457" y="5683364"/>
                  <a:pt x="792619" y="5725526"/>
                  <a:pt x="700102" y="5685018"/>
                </a:cubicBezTo>
                <a:cubicBezTo>
                  <a:pt x="607584" y="5644510"/>
                  <a:pt x="565422" y="5536672"/>
                  <a:pt x="605930" y="5444154"/>
                </a:cubicBezTo>
                <a:lnTo>
                  <a:pt x="2423141" y="1293744"/>
                </a:lnTo>
                <a:cubicBezTo>
                  <a:pt x="2453522" y="1224355"/>
                  <a:pt x="2521776" y="1183292"/>
                  <a:pt x="2593035" y="1184187"/>
                </a:cubicBezTo>
                <a:close/>
                <a:moveTo>
                  <a:pt x="3447963" y="0"/>
                </a:moveTo>
                <a:lnTo>
                  <a:pt x="5867183" y="0"/>
                </a:lnTo>
                <a:lnTo>
                  <a:pt x="5867183" y="6857994"/>
                </a:lnTo>
                <a:lnTo>
                  <a:pt x="491267" y="685799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pic>
        <p:nvPicPr>
          <p:cNvPr id="3" name="图片 2" descr="资源 10">
            <a:extLst>
              <a:ext uri="{FF2B5EF4-FFF2-40B4-BE49-F238E27FC236}">
                <a16:creationId xmlns:a16="http://schemas.microsoft.com/office/drawing/2014/main" id="{3551276C-E50E-714F-849E-6BFB8010A7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0360" y="6008370"/>
            <a:ext cx="3991107" cy="648000"/>
          </a:xfrm>
          <a:prstGeom prst="rect">
            <a:avLst/>
          </a:prstGeom>
        </p:spPr>
      </p:pic>
      <p:sp>
        <p:nvSpPr>
          <p:cNvPr id="4" name="任意多边形: 形状 11">
            <a:extLst>
              <a:ext uri="{FF2B5EF4-FFF2-40B4-BE49-F238E27FC236}">
                <a16:creationId xmlns:a16="http://schemas.microsoft.com/office/drawing/2014/main" id="{64398337-7224-5946-82C6-68454C3408E0}"/>
              </a:ext>
            </a:extLst>
          </p:cNvPr>
          <p:cNvSpPr/>
          <p:nvPr userDrawn="1"/>
        </p:nvSpPr>
        <p:spPr>
          <a:xfrm>
            <a:off x="0" y="0"/>
            <a:ext cx="985019" cy="1136557"/>
          </a:xfrm>
          <a:custGeom>
            <a:avLst/>
            <a:gdLst>
              <a:gd name="connsiteX0" fmla="*/ 392234 w 1013915"/>
              <a:gd name="connsiteY0" fmla="*/ 0 h 1169898"/>
              <a:gd name="connsiteX1" fmla="*/ 1013915 w 1013915"/>
              <a:gd name="connsiteY1" fmla="*/ 0 h 1169898"/>
              <a:gd name="connsiteX2" fmla="*/ 0 w 1013915"/>
              <a:gd name="connsiteY2" fmla="*/ 1169898 h 1169898"/>
              <a:gd name="connsiteX3" fmla="*/ 0 w 1013915"/>
              <a:gd name="connsiteY3" fmla="*/ 452576 h 1169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915" h="1169898">
                <a:moveTo>
                  <a:pt x="392234" y="0"/>
                </a:moveTo>
                <a:lnTo>
                  <a:pt x="1013915" y="0"/>
                </a:lnTo>
                <a:lnTo>
                  <a:pt x="0" y="1169898"/>
                </a:lnTo>
                <a:lnTo>
                  <a:pt x="0" y="452576"/>
                </a:lnTo>
                <a:close/>
              </a:path>
            </a:pathLst>
          </a:custGeom>
          <a:solidFill>
            <a:srgbClr val="007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841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5AC079B4-A6CA-A449-BC0C-905FB37622E8}"/>
              </a:ext>
            </a:extLst>
          </p:cNvPr>
          <p:cNvSpPr/>
          <p:nvPr userDrawn="1"/>
        </p:nvSpPr>
        <p:spPr>
          <a:xfrm>
            <a:off x="0" y="0"/>
            <a:ext cx="12192000" cy="1028700"/>
          </a:xfrm>
          <a:prstGeom prst="rect">
            <a:avLst/>
          </a:prstGeom>
          <a:solidFill>
            <a:srgbClr val="007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任意多边形: 形状 3">
            <a:extLst>
              <a:ext uri="{FF2B5EF4-FFF2-40B4-BE49-F238E27FC236}">
                <a16:creationId xmlns:a16="http://schemas.microsoft.com/office/drawing/2014/main" id="{C1C001EB-ACE3-1045-A269-F36F71D69A03}"/>
              </a:ext>
            </a:extLst>
          </p:cNvPr>
          <p:cNvSpPr/>
          <p:nvPr userDrawn="1"/>
        </p:nvSpPr>
        <p:spPr>
          <a:xfrm>
            <a:off x="711200" y="0"/>
            <a:ext cx="1231599" cy="1028700"/>
          </a:xfrm>
          <a:custGeom>
            <a:avLst/>
            <a:gdLst>
              <a:gd name="connsiteX0" fmla="*/ 1518632 w 3786028"/>
              <a:gd name="connsiteY0" fmla="*/ 0 h 3162300"/>
              <a:gd name="connsiteX1" fmla="*/ 3786028 w 3786028"/>
              <a:gd name="connsiteY1" fmla="*/ 0 h 3162300"/>
              <a:gd name="connsiteX2" fmla="*/ 2267396 w 3786028"/>
              <a:gd name="connsiteY2" fmla="*/ 3162300 h 3162300"/>
              <a:gd name="connsiteX3" fmla="*/ 0 w 3786028"/>
              <a:gd name="connsiteY3" fmla="*/ 3162300 h 316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86028" h="3162300">
                <a:moveTo>
                  <a:pt x="1518632" y="0"/>
                </a:moveTo>
                <a:lnTo>
                  <a:pt x="3786028" y="0"/>
                </a:lnTo>
                <a:lnTo>
                  <a:pt x="2267396" y="3162300"/>
                </a:lnTo>
                <a:lnTo>
                  <a:pt x="0" y="3162300"/>
                </a:lnTo>
                <a:close/>
              </a:path>
            </a:pathLst>
          </a:custGeom>
          <a:solidFill>
            <a:srgbClr val="41B2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564E8308-30CB-5A44-8D0A-BD732F44BB9C}"/>
              </a:ext>
            </a:extLst>
          </p:cNvPr>
          <p:cNvSpPr txBox="1"/>
          <p:nvPr userDrawn="1"/>
        </p:nvSpPr>
        <p:spPr>
          <a:xfrm>
            <a:off x="2036994" y="189240"/>
            <a:ext cx="1198880" cy="70675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4000" b="1" dirty="0">
                <a:solidFill>
                  <a:schemeClr val="bg1"/>
                </a:solidFill>
                <a:latin typeface="Impact" panose="020B0806030902050204" pitchFamily="34" charset="0"/>
              </a:rPr>
              <a:t>目录</a:t>
            </a:r>
          </a:p>
        </p:txBody>
      </p:sp>
      <p:pic>
        <p:nvPicPr>
          <p:cNvPr id="10" name="图片 9" descr="资源 13">
            <a:extLst>
              <a:ext uri="{FF2B5EF4-FFF2-40B4-BE49-F238E27FC236}">
                <a16:creationId xmlns:a16="http://schemas.microsoft.com/office/drawing/2014/main" id="{A6318812-DAD9-0C4B-AA8B-1403EA786F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80000" y="252000"/>
            <a:ext cx="3332139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836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占位符 2" descr="1">
            <a:extLst>
              <a:ext uri="{FF2B5EF4-FFF2-40B4-BE49-F238E27FC236}">
                <a16:creationId xmlns:a16="http://schemas.microsoft.com/office/drawing/2014/main" id="{1A577065-5EFD-C241-9B23-3BC32B5FD9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56"/>
          <a:stretch>
            <a:fillRect/>
          </a:stretch>
        </p:blipFill>
        <p:spPr>
          <a:xfrm>
            <a:off x="0" y="-7620"/>
            <a:ext cx="12191365" cy="686562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ADA1B7B4-4B25-0548-94D0-AEB5EF4C5558}"/>
              </a:ext>
            </a:extLst>
          </p:cNvPr>
          <p:cNvSpPr/>
          <p:nvPr userDrawn="1"/>
        </p:nvSpPr>
        <p:spPr>
          <a:xfrm>
            <a:off x="0" y="-635"/>
            <a:ext cx="12192000" cy="6857365"/>
          </a:xfrm>
          <a:prstGeom prst="rect">
            <a:avLst/>
          </a:prstGeom>
          <a:solidFill>
            <a:srgbClr val="007963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任意多边形: 形状 4">
            <a:extLst>
              <a:ext uri="{FF2B5EF4-FFF2-40B4-BE49-F238E27FC236}">
                <a16:creationId xmlns:a16="http://schemas.microsoft.com/office/drawing/2014/main" id="{2F1A227B-D5CA-0C43-9B81-2042FBE94CD3}"/>
              </a:ext>
            </a:extLst>
          </p:cNvPr>
          <p:cNvSpPr/>
          <p:nvPr userDrawn="1"/>
        </p:nvSpPr>
        <p:spPr>
          <a:xfrm>
            <a:off x="438150" y="0"/>
            <a:ext cx="1257300" cy="1050167"/>
          </a:xfrm>
          <a:custGeom>
            <a:avLst/>
            <a:gdLst>
              <a:gd name="connsiteX0" fmla="*/ 1518632 w 3786028"/>
              <a:gd name="connsiteY0" fmla="*/ 0 h 3162300"/>
              <a:gd name="connsiteX1" fmla="*/ 3786028 w 3786028"/>
              <a:gd name="connsiteY1" fmla="*/ 0 h 3162300"/>
              <a:gd name="connsiteX2" fmla="*/ 2267396 w 3786028"/>
              <a:gd name="connsiteY2" fmla="*/ 3162300 h 3162300"/>
              <a:gd name="connsiteX3" fmla="*/ 0 w 3786028"/>
              <a:gd name="connsiteY3" fmla="*/ 3162300 h 316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86028" h="3162300">
                <a:moveTo>
                  <a:pt x="1518632" y="0"/>
                </a:moveTo>
                <a:lnTo>
                  <a:pt x="3786028" y="0"/>
                </a:lnTo>
                <a:lnTo>
                  <a:pt x="2267396" y="3162300"/>
                </a:lnTo>
                <a:lnTo>
                  <a:pt x="0" y="3162300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任意多边形: 形状 3">
            <a:extLst>
              <a:ext uri="{FF2B5EF4-FFF2-40B4-BE49-F238E27FC236}">
                <a16:creationId xmlns:a16="http://schemas.microsoft.com/office/drawing/2014/main" id="{C314F3CB-FFFD-CC46-BE36-9CDCD3C5D19F}"/>
              </a:ext>
            </a:extLst>
          </p:cNvPr>
          <p:cNvSpPr/>
          <p:nvPr userDrawn="1"/>
        </p:nvSpPr>
        <p:spPr>
          <a:xfrm>
            <a:off x="0" y="0"/>
            <a:ext cx="3786028" cy="3162300"/>
          </a:xfrm>
          <a:custGeom>
            <a:avLst/>
            <a:gdLst>
              <a:gd name="connsiteX0" fmla="*/ 1518632 w 3786028"/>
              <a:gd name="connsiteY0" fmla="*/ 0 h 3162300"/>
              <a:gd name="connsiteX1" fmla="*/ 3786028 w 3786028"/>
              <a:gd name="connsiteY1" fmla="*/ 0 h 3162300"/>
              <a:gd name="connsiteX2" fmla="*/ 2267396 w 3786028"/>
              <a:gd name="connsiteY2" fmla="*/ 3162300 h 3162300"/>
              <a:gd name="connsiteX3" fmla="*/ 0 w 3786028"/>
              <a:gd name="connsiteY3" fmla="*/ 3162300 h 316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86028" h="3162300">
                <a:moveTo>
                  <a:pt x="1518632" y="0"/>
                </a:moveTo>
                <a:lnTo>
                  <a:pt x="3786028" y="0"/>
                </a:lnTo>
                <a:lnTo>
                  <a:pt x="2267396" y="3162300"/>
                </a:lnTo>
                <a:lnTo>
                  <a:pt x="0" y="3162300"/>
                </a:lnTo>
                <a:close/>
              </a:path>
            </a:pathLst>
          </a:custGeom>
          <a:solidFill>
            <a:srgbClr val="41B2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任意多边形: 形状 11">
            <a:extLst>
              <a:ext uri="{FF2B5EF4-FFF2-40B4-BE49-F238E27FC236}">
                <a16:creationId xmlns:a16="http://schemas.microsoft.com/office/drawing/2014/main" id="{1898EFB6-DE83-3246-A5FA-113D577A5C32}"/>
              </a:ext>
            </a:extLst>
          </p:cNvPr>
          <p:cNvSpPr/>
          <p:nvPr userDrawn="1"/>
        </p:nvSpPr>
        <p:spPr>
          <a:xfrm>
            <a:off x="1" y="2343150"/>
            <a:ext cx="3702179" cy="4514850"/>
          </a:xfrm>
          <a:custGeom>
            <a:avLst/>
            <a:gdLst>
              <a:gd name="connsiteX0" fmla="*/ 1625728 w 3702179"/>
              <a:gd name="connsiteY0" fmla="*/ 0 h 4514850"/>
              <a:gd name="connsiteX1" fmla="*/ 3702179 w 3702179"/>
              <a:gd name="connsiteY1" fmla="*/ 0 h 4514850"/>
              <a:gd name="connsiteX2" fmla="*/ 1534011 w 3702179"/>
              <a:gd name="connsiteY2" fmla="*/ 4514850 h 4514850"/>
              <a:gd name="connsiteX3" fmla="*/ 0 w 3702179"/>
              <a:gd name="connsiteY3" fmla="*/ 4514850 h 4514850"/>
              <a:gd name="connsiteX4" fmla="*/ 0 w 3702179"/>
              <a:gd name="connsiteY4" fmla="*/ 3385309 h 451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02179" h="4514850">
                <a:moveTo>
                  <a:pt x="1625728" y="0"/>
                </a:moveTo>
                <a:lnTo>
                  <a:pt x="3702179" y="0"/>
                </a:lnTo>
                <a:lnTo>
                  <a:pt x="1534011" y="4514850"/>
                </a:lnTo>
                <a:lnTo>
                  <a:pt x="0" y="4514850"/>
                </a:lnTo>
                <a:lnTo>
                  <a:pt x="0" y="3385309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2" name="任意多边形: 形状 17">
            <a:extLst>
              <a:ext uri="{FF2B5EF4-FFF2-40B4-BE49-F238E27FC236}">
                <a16:creationId xmlns:a16="http://schemas.microsoft.com/office/drawing/2014/main" id="{97C28FF8-C308-4F4B-A4C1-0FFC4E6B32C3}"/>
              </a:ext>
            </a:extLst>
          </p:cNvPr>
          <p:cNvSpPr/>
          <p:nvPr userDrawn="1"/>
        </p:nvSpPr>
        <p:spPr>
          <a:xfrm>
            <a:off x="11452929" y="5319006"/>
            <a:ext cx="739072" cy="1538994"/>
          </a:xfrm>
          <a:custGeom>
            <a:avLst/>
            <a:gdLst>
              <a:gd name="connsiteX0" fmla="*/ 739072 w 739072"/>
              <a:gd name="connsiteY0" fmla="*/ 0 h 1538994"/>
              <a:gd name="connsiteX1" fmla="*/ 739072 w 739072"/>
              <a:gd name="connsiteY1" fmla="*/ 1538994 h 1538994"/>
              <a:gd name="connsiteX2" fmla="*/ 0 w 739072"/>
              <a:gd name="connsiteY2" fmla="*/ 1538994 h 1538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9072" h="1538994">
                <a:moveTo>
                  <a:pt x="739072" y="0"/>
                </a:moveTo>
                <a:lnTo>
                  <a:pt x="739072" y="1538994"/>
                </a:lnTo>
                <a:lnTo>
                  <a:pt x="0" y="1538994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id="{7B671730-5E6A-0546-AC43-EADED9C13F14}"/>
              </a:ext>
            </a:extLst>
          </p:cNvPr>
          <p:cNvSpPr/>
          <p:nvPr userDrawn="1"/>
        </p:nvSpPr>
        <p:spPr>
          <a:xfrm>
            <a:off x="11182350" y="6221536"/>
            <a:ext cx="762000" cy="636464"/>
          </a:xfrm>
          <a:custGeom>
            <a:avLst/>
            <a:gdLst>
              <a:gd name="connsiteX0" fmla="*/ 1518632 w 3786028"/>
              <a:gd name="connsiteY0" fmla="*/ 0 h 3162300"/>
              <a:gd name="connsiteX1" fmla="*/ 3786028 w 3786028"/>
              <a:gd name="connsiteY1" fmla="*/ 0 h 3162300"/>
              <a:gd name="connsiteX2" fmla="*/ 2267396 w 3786028"/>
              <a:gd name="connsiteY2" fmla="*/ 3162300 h 3162300"/>
              <a:gd name="connsiteX3" fmla="*/ 0 w 3786028"/>
              <a:gd name="connsiteY3" fmla="*/ 3162300 h 316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86028" h="3162300">
                <a:moveTo>
                  <a:pt x="1518632" y="0"/>
                </a:moveTo>
                <a:lnTo>
                  <a:pt x="3786028" y="0"/>
                </a:lnTo>
                <a:lnTo>
                  <a:pt x="2267396" y="3162300"/>
                </a:lnTo>
                <a:lnTo>
                  <a:pt x="0" y="3162300"/>
                </a:lnTo>
                <a:close/>
              </a:path>
            </a:pathLst>
          </a:custGeom>
          <a:solidFill>
            <a:srgbClr val="41B2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4" name="图片 13" descr="资源 4">
            <a:extLst>
              <a:ext uri="{FF2B5EF4-FFF2-40B4-BE49-F238E27FC236}">
                <a16:creationId xmlns:a16="http://schemas.microsoft.com/office/drawing/2014/main" id="{6C306294-A270-0F41-BE4E-B1D0660C27D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80000" y="288000"/>
            <a:ext cx="1847707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390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占位符 9" descr="20200603202252_IMG_0803-02">
            <a:extLst>
              <a:ext uri="{FF2B5EF4-FFF2-40B4-BE49-F238E27FC236}">
                <a16:creationId xmlns:a16="http://schemas.microsoft.com/office/drawing/2014/main" id="{6F7F8890-D633-1E46-99EB-FC50D0D88C7A}"/>
              </a:ext>
            </a:extLst>
          </p:cNvPr>
          <p:cNvPicPr preferRelativeResize="0">
            <a:picLocks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" y="0"/>
            <a:ext cx="12191999" cy="3562350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DB1EA23C-EB98-9141-BB8B-D471DEEAFE9D}"/>
              </a:ext>
            </a:extLst>
          </p:cNvPr>
          <p:cNvSpPr/>
          <p:nvPr userDrawn="1"/>
        </p:nvSpPr>
        <p:spPr>
          <a:xfrm>
            <a:off x="11430" y="0"/>
            <a:ext cx="12191999" cy="3562350"/>
          </a:xfrm>
          <a:prstGeom prst="rect">
            <a:avLst/>
          </a:prstGeom>
          <a:solidFill>
            <a:srgbClr val="007963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rgbClr val="FFFFFF"/>
              </a:solidFill>
              <a:latin typeface="Arial" panose="020B0604020202020204"/>
              <a:ea typeface="微软雅黑" panose="020B0503020204020204" pitchFamily="34" charset="-122"/>
            </a:endParaRPr>
          </a:p>
        </p:txBody>
      </p:sp>
      <p:pic>
        <p:nvPicPr>
          <p:cNvPr id="12" name="图片占位符 14" descr="资源 13">
            <a:extLst>
              <a:ext uri="{FF2B5EF4-FFF2-40B4-BE49-F238E27FC236}">
                <a16:creationId xmlns:a16="http://schemas.microsoft.com/office/drawing/2014/main" id="{47042982-EB88-7C4E-A516-1FFCB61177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80000" y="252000"/>
            <a:ext cx="3334097" cy="540000"/>
          </a:xfrm>
          <a:prstGeom prst="rect">
            <a:avLst/>
          </a:prstGeom>
        </p:spPr>
      </p:pic>
      <p:sp>
        <p:nvSpPr>
          <p:cNvPr id="9" name="图片占位符 4">
            <a:extLst>
              <a:ext uri="{FF2B5EF4-FFF2-40B4-BE49-F238E27FC236}">
                <a16:creationId xmlns:a16="http://schemas.microsoft.com/office/drawing/2014/main" id="{746CBC68-B451-6F4C-AA41-FF67659D10A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78577" y="2762250"/>
            <a:ext cx="2497409" cy="1638300"/>
          </a:xfrm>
          <a:custGeom>
            <a:avLst/>
            <a:gdLst>
              <a:gd name="connsiteX0" fmla="*/ 0 w 2497409"/>
              <a:gd name="connsiteY0" fmla="*/ 0 h 1638300"/>
              <a:gd name="connsiteX1" fmla="*/ 2497409 w 2497409"/>
              <a:gd name="connsiteY1" fmla="*/ 0 h 1638300"/>
              <a:gd name="connsiteX2" fmla="*/ 2497409 w 2497409"/>
              <a:gd name="connsiteY2" fmla="*/ 1638300 h 1638300"/>
              <a:gd name="connsiteX3" fmla="*/ 0 w 2497409"/>
              <a:gd name="connsiteY3" fmla="*/ 1638300 h 163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7409" h="1638300">
                <a:moveTo>
                  <a:pt x="0" y="0"/>
                </a:moveTo>
                <a:lnTo>
                  <a:pt x="2497409" y="0"/>
                </a:lnTo>
                <a:lnTo>
                  <a:pt x="2497409" y="1638300"/>
                </a:lnTo>
                <a:lnTo>
                  <a:pt x="0" y="1638300"/>
                </a:lnTo>
                <a:close/>
              </a:path>
            </a:pathLst>
          </a:custGeom>
        </p:spPr>
      </p:sp>
      <p:sp>
        <p:nvSpPr>
          <p:cNvPr id="15" name="图片占位符 4">
            <a:extLst>
              <a:ext uri="{FF2B5EF4-FFF2-40B4-BE49-F238E27FC236}">
                <a16:creationId xmlns:a16="http://schemas.microsoft.com/office/drawing/2014/main" id="{AB372D64-0D2A-2144-B6B8-A6C7F8BA10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847296" y="2762250"/>
            <a:ext cx="2497409" cy="1638300"/>
          </a:xfrm>
          <a:custGeom>
            <a:avLst/>
            <a:gdLst>
              <a:gd name="connsiteX0" fmla="*/ 0 w 2497409"/>
              <a:gd name="connsiteY0" fmla="*/ 0 h 1638300"/>
              <a:gd name="connsiteX1" fmla="*/ 2497409 w 2497409"/>
              <a:gd name="connsiteY1" fmla="*/ 0 h 1638300"/>
              <a:gd name="connsiteX2" fmla="*/ 2497409 w 2497409"/>
              <a:gd name="connsiteY2" fmla="*/ 1638300 h 1638300"/>
              <a:gd name="connsiteX3" fmla="*/ 0 w 2497409"/>
              <a:gd name="connsiteY3" fmla="*/ 1638300 h 163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7409" h="1638300">
                <a:moveTo>
                  <a:pt x="0" y="0"/>
                </a:moveTo>
                <a:lnTo>
                  <a:pt x="2497409" y="0"/>
                </a:lnTo>
                <a:lnTo>
                  <a:pt x="2497409" y="1638300"/>
                </a:lnTo>
                <a:lnTo>
                  <a:pt x="0" y="1638300"/>
                </a:lnTo>
                <a:close/>
              </a:path>
            </a:pathLst>
          </a:custGeom>
        </p:spPr>
      </p:sp>
      <p:sp>
        <p:nvSpPr>
          <p:cNvPr id="8" name="图片占位符 12">
            <a:extLst>
              <a:ext uri="{FF2B5EF4-FFF2-40B4-BE49-F238E27FC236}">
                <a16:creationId xmlns:a16="http://schemas.microsoft.com/office/drawing/2014/main" id="{76512446-D387-8B4F-9E30-2FB260BCB64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216016" y="2762250"/>
            <a:ext cx="2497409" cy="1638300"/>
          </a:xfrm>
          <a:custGeom>
            <a:avLst/>
            <a:gdLst>
              <a:gd name="connsiteX0" fmla="*/ 0 w 2497409"/>
              <a:gd name="connsiteY0" fmla="*/ 0 h 1638300"/>
              <a:gd name="connsiteX1" fmla="*/ 2497409 w 2497409"/>
              <a:gd name="connsiteY1" fmla="*/ 0 h 1638300"/>
              <a:gd name="connsiteX2" fmla="*/ 2497409 w 2497409"/>
              <a:gd name="connsiteY2" fmla="*/ 1638300 h 1638300"/>
              <a:gd name="connsiteX3" fmla="*/ 0 w 2497409"/>
              <a:gd name="connsiteY3" fmla="*/ 1638300 h 163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7409" h="1638300">
                <a:moveTo>
                  <a:pt x="0" y="0"/>
                </a:moveTo>
                <a:lnTo>
                  <a:pt x="2497409" y="0"/>
                </a:lnTo>
                <a:lnTo>
                  <a:pt x="2497409" y="1638300"/>
                </a:lnTo>
                <a:lnTo>
                  <a:pt x="0" y="1638300"/>
                </a:lnTo>
                <a:close/>
              </a:path>
            </a:pathLst>
          </a:custGeo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95808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资源 10">
            <a:extLst>
              <a:ext uri="{FF2B5EF4-FFF2-40B4-BE49-F238E27FC236}">
                <a16:creationId xmlns:a16="http://schemas.microsoft.com/office/drawing/2014/main" id="{9EC268CB-88B8-8A41-8BAD-58E2057E7AE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225" y="255270"/>
            <a:ext cx="3991107" cy="648000"/>
          </a:xfrm>
          <a:prstGeom prst="rect">
            <a:avLst/>
          </a:prstGeom>
        </p:spPr>
      </p:pic>
      <p:sp>
        <p:nvSpPr>
          <p:cNvPr id="6" name="任意多边形: 形状 11">
            <a:extLst>
              <a:ext uri="{FF2B5EF4-FFF2-40B4-BE49-F238E27FC236}">
                <a16:creationId xmlns:a16="http://schemas.microsoft.com/office/drawing/2014/main" id="{F84F822E-DF4B-244B-8D4D-2382F90437F7}"/>
              </a:ext>
            </a:extLst>
          </p:cNvPr>
          <p:cNvSpPr/>
          <p:nvPr userDrawn="1"/>
        </p:nvSpPr>
        <p:spPr>
          <a:xfrm>
            <a:off x="0" y="0"/>
            <a:ext cx="985019" cy="1136557"/>
          </a:xfrm>
          <a:custGeom>
            <a:avLst/>
            <a:gdLst>
              <a:gd name="connsiteX0" fmla="*/ 392234 w 1013915"/>
              <a:gd name="connsiteY0" fmla="*/ 0 h 1169898"/>
              <a:gd name="connsiteX1" fmla="*/ 1013915 w 1013915"/>
              <a:gd name="connsiteY1" fmla="*/ 0 h 1169898"/>
              <a:gd name="connsiteX2" fmla="*/ 0 w 1013915"/>
              <a:gd name="connsiteY2" fmla="*/ 1169898 h 1169898"/>
              <a:gd name="connsiteX3" fmla="*/ 0 w 1013915"/>
              <a:gd name="connsiteY3" fmla="*/ 452576 h 1169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915" h="1169898">
                <a:moveTo>
                  <a:pt x="392234" y="0"/>
                </a:moveTo>
                <a:lnTo>
                  <a:pt x="1013915" y="0"/>
                </a:lnTo>
                <a:lnTo>
                  <a:pt x="0" y="1169898"/>
                </a:lnTo>
                <a:lnTo>
                  <a:pt x="0" y="452576"/>
                </a:lnTo>
                <a:close/>
              </a:path>
            </a:pathLst>
          </a:custGeom>
          <a:solidFill>
            <a:srgbClr val="007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多边形: 形状 15">
            <a:extLst>
              <a:ext uri="{FF2B5EF4-FFF2-40B4-BE49-F238E27FC236}">
                <a16:creationId xmlns:a16="http://schemas.microsoft.com/office/drawing/2014/main" id="{D70F50B8-60E4-0341-A910-F013BA39C366}"/>
              </a:ext>
            </a:extLst>
          </p:cNvPr>
          <p:cNvSpPr/>
          <p:nvPr userDrawn="1"/>
        </p:nvSpPr>
        <p:spPr>
          <a:xfrm flipH="1" flipV="1">
            <a:off x="11625942" y="6223861"/>
            <a:ext cx="566057" cy="653141"/>
          </a:xfrm>
          <a:custGeom>
            <a:avLst/>
            <a:gdLst>
              <a:gd name="connsiteX0" fmla="*/ 392234 w 1013915"/>
              <a:gd name="connsiteY0" fmla="*/ 0 h 1169898"/>
              <a:gd name="connsiteX1" fmla="*/ 1013915 w 1013915"/>
              <a:gd name="connsiteY1" fmla="*/ 0 h 1169898"/>
              <a:gd name="connsiteX2" fmla="*/ 0 w 1013915"/>
              <a:gd name="connsiteY2" fmla="*/ 1169898 h 1169898"/>
              <a:gd name="connsiteX3" fmla="*/ 0 w 1013915"/>
              <a:gd name="connsiteY3" fmla="*/ 452576 h 1169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915" h="1169898">
                <a:moveTo>
                  <a:pt x="392234" y="0"/>
                </a:moveTo>
                <a:lnTo>
                  <a:pt x="1013915" y="0"/>
                </a:lnTo>
                <a:lnTo>
                  <a:pt x="0" y="1169898"/>
                </a:lnTo>
                <a:lnTo>
                  <a:pt x="0" y="452576"/>
                </a:lnTo>
                <a:close/>
              </a:path>
            </a:pathLst>
          </a:custGeom>
          <a:solidFill>
            <a:srgbClr val="007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7118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图片占位符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4116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3383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图片占位符 4">
            <a:extLst>
              <a:ext uri="{FF2B5EF4-FFF2-40B4-BE49-F238E27FC236}">
                <a16:creationId xmlns:a16="http://schemas.microsoft.com/office/drawing/2014/main" id="{C8D912C1-BABC-0B4E-8342-ECF408AD0A5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738688" y="1731963"/>
            <a:ext cx="6413500" cy="4156075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pic>
        <p:nvPicPr>
          <p:cNvPr id="3" name="图片 2" descr="资源 10">
            <a:extLst>
              <a:ext uri="{FF2B5EF4-FFF2-40B4-BE49-F238E27FC236}">
                <a16:creationId xmlns:a16="http://schemas.microsoft.com/office/drawing/2014/main" id="{99054277-E096-CF45-B225-938B634131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225" y="255270"/>
            <a:ext cx="3991107" cy="648000"/>
          </a:xfrm>
          <a:prstGeom prst="rect">
            <a:avLst/>
          </a:prstGeom>
        </p:spPr>
      </p:pic>
      <p:sp>
        <p:nvSpPr>
          <p:cNvPr id="4" name="任意多边形: 形状 11">
            <a:extLst>
              <a:ext uri="{FF2B5EF4-FFF2-40B4-BE49-F238E27FC236}">
                <a16:creationId xmlns:a16="http://schemas.microsoft.com/office/drawing/2014/main" id="{E6769967-838F-AA4C-B421-2367E9B2CE0F}"/>
              </a:ext>
            </a:extLst>
          </p:cNvPr>
          <p:cNvSpPr/>
          <p:nvPr userDrawn="1"/>
        </p:nvSpPr>
        <p:spPr>
          <a:xfrm>
            <a:off x="0" y="0"/>
            <a:ext cx="985019" cy="1136557"/>
          </a:xfrm>
          <a:custGeom>
            <a:avLst/>
            <a:gdLst>
              <a:gd name="connsiteX0" fmla="*/ 392234 w 1013915"/>
              <a:gd name="connsiteY0" fmla="*/ 0 h 1169898"/>
              <a:gd name="connsiteX1" fmla="*/ 1013915 w 1013915"/>
              <a:gd name="connsiteY1" fmla="*/ 0 h 1169898"/>
              <a:gd name="connsiteX2" fmla="*/ 0 w 1013915"/>
              <a:gd name="connsiteY2" fmla="*/ 1169898 h 1169898"/>
              <a:gd name="connsiteX3" fmla="*/ 0 w 1013915"/>
              <a:gd name="connsiteY3" fmla="*/ 452576 h 1169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915" h="1169898">
                <a:moveTo>
                  <a:pt x="392234" y="0"/>
                </a:moveTo>
                <a:lnTo>
                  <a:pt x="1013915" y="0"/>
                </a:lnTo>
                <a:lnTo>
                  <a:pt x="0" y="1169898"/>
                </a:lnTo>
                <a:lnTo>
                  <a:pt x="0" y="452576"/>
                </a:lnTo>
                <a:close/>
              </a:path>
            </a:pathLst>
          </a:custGeom>
          <a:solidFill>
            <a:srgbClr val="007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任意多边形: 形状 15">
            <a:extLst>
              <a:ext uri="{FF2B5EF4-FFF2-40B4-BE49-F238E27FC236}">
                <a16:creationId xmlns:a16="http://schemas.microsoft.com/office/drawing/2014/main" id="{F9560F05-3CCE-EE4D-A175-15E080EC281A}"/>
              </a:ext>
            </a:extLst>
          </p:cNvPr>
          <p:cNvSpPr/>
          <p:nvPr userDrawn="1"/>
        </p:nvSpPr>
        <p:spPr>
          <a:xfrm flipH="1" flipV="1">
            <a:off x="11625942" y="6223861"/>
            <a:ext cx="566057" cy="653141"/>
          </a:xfrm>
          <a:custGeom>
            <a:avLst/>
            <a:gdLst>
              <a:gd name="connsiteX0" fmla="*/ 392234 w 1013915"/>
              <a:gd name="connsiteY0" fmla="*/ 0 h 1169898"/>
              <a:gd name="connsiteX1" fmla="*/ 1013915 w 1013915"/>
              <a:gd name="connsiteY1" fmla="*/ 0 h 1169898"/>
              <a:gd name="connsiteX2" fmla="*/ 0 w 1013915"/>
              <a:gd name="connsiteY2" fmla="*/ 1169898 h 1169898"/>
              <a:gd name="connsiteX3" fmla="*/ 0 w 1013915"/>
              <a:gd name="connsiteY3" fmla="*/ 452576 h 1169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915" h="1169898">
                <a:moveTo>
                  <a:pt x="392234" y="0"/>
                </a:moveTo>
                <a:lnTo>
                  <a:pt x="1013915" y="0"/>
                </a:lnTo>
                <a:lnTo>
                  <a:pt x="0" y="1169898"/>
                </a:lnTo>
                <a:lnTo>
                  <a:pt x="0" y="452576"/>
                </a:lnTo>
                <a:close/>
              </a:path>
            </a:pathLst>
          </a:custGeom>
          <a:solidFill>
            <a:srgbClr val="007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3189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资源 10">
            <a:extLst>
              <a:ext uri="{FF2B5EF4-FFF2-40B4-BE49-F238E27FC236}">
                <a16:creationId xmlns:a16="http://schemas.microsoft.com/office/drawing/2014/main" id="{99054277-E096-CF45-B225-938B634131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225" y="255270"/>
            <a:ext cx="3991107" cy="648000"/>
          </a:xfrm>
          <a:prstGeom prst="rect">
            <a:avLst/>
          </a:prstGeom>
        </p:spPr>
      </p:pic>
      <p:sp>
        <p:nvSpPr>
          <p:cNvPr id="4" name="任意多边形: 形状 11">
            <a:extLst>
              <a:ext uri="{FF2B5EF4-FFF2-40B4-BE49-F238E27FC236}">
                <a16:creationId xmlns:a16="http://schemas.microsoft.com/office/drawing/2014/main" id="{E6769967-838F-AA4C-B421-2367E9B2CE0F}"/>
              </a:ext>
            </a:extLst>
          </p:cNvPr>
          <p:cNvSpPr/>
          <p:nvPr userDrawn="1"/>
        </p:nvSpPr>
        <p:spPr>
          <a:xfrm>
            <a:off x="0" y="0"/>
            <a:ext cx="985019" cy="1136557"/>
          </a:xfrm>
          <a:custGeom>
            <a:avLst/>
            <a:gdLst>
              <a:gd name="connsiteX0" fmla="*/ 392234 w 1013915"/>
              <a:gd name="connsiteY0" fmla="*/ 0 h 1169898"/>
              <a:gd name="connsiteX1" fmla="*/ 1013915 w 1013915"/>
              <a:gd name="connsiteY1" fmla="*/ 0 h 1169898"/>
              <a:gd name="connsiteX2" fmla="*/ 0 w 1013915"/>
              <a:gd name="connsiteY2" fmla="*/ 1169898 h 1169898"/>
              <a:gd name="connsiteX3" fmla="*/ 0 w 1013915"/>
              <a:gd name="connsiteY3" fmla="*/ 452576 h 1169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915" h="1169898">
                <a:moveTo>
                  <a:pt x="392234" y="0"/>
                </a:moveTo>
                <a:lnTo>
                  <a:pt x="1013915" y="0"/>
                </a:lnTo>
                <a:lnTo>
                  <a:pt x="0" y="1169898"/>
                </a:lnTo>
                <a:lnTo>
                  <a:pt x="0" y="452576"/>
                </a:lnTo>
                <a:close/>
              </a:path>
            </a:pathLst>
          </a:custGeom>
          <a:solidFill>
            <a:srgbClr val="007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任意多边形: 形状 15">
            <a:extLst>
              <a:ext uri="{FF2B5EF4-FFF2-40B4-BE49-F238E27FC236}">
                <a16:creationId xmlns:a16="http://schemas.microsoft.com/office/drawing/2014/main" id="{F9560F05-3CCE-EE4D-A175-15E080EC281A}"/>
              </a:ext>
            </a:extLst>
          </p:cNvPr>
          <p:cNvSpPr/>
          <p:nvPr userDrawn="1"/>
        </p:nvSpPr>
        <p:spPr>
          <a:xfrm flipH="1" flipV="1">
            <a:off x="11625942" y="6223861"/>
            <a:ext cx="566057" cy="653141"/>
          </a:xfrm>
          <a:custGeom>
            <a:avLst/>
            <a:gdLst>
              <a:gd name="connsiteX0" fmla="*/ 392234 w 1013915"/>
              <a:gd name="connsiteY0" fmla="*/ 0 h 1169898"/>
              <a:gd name="connsiteX1" fmla="*/ 1013915 w 1013915"/>
              <a:gd name="connsiteY1" fmla="*/ 0 h 1169898"/>
              <a:gd name="connsiteX2" fmla="*/ 0 w 1013915"/>
              <a:gd name="connsiteY2" fmla="*/ 1169898 h 1169898"/>
              <a:gd name="connsiteX3" fmla="*/ 0 w 1013915"/>
              <a:gd name="connsiteY3" fmla="*/ 452576 h 1169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915" h="1169898">
                <a:moveTo>
                  <a:pt x="392234" y="0"/>
                </a:moveTo>
                <a:lnTo>
                  <a:pt x="1013915" y="0"/>
                </a:lnTo>
                <a:lnTo>
                  <a:pt x="0" y="1169898"/>
                </a:lnTo>
                <a:lnTo>
                  <a:pt x="0" y="452576"/>
                </a:lnTo>
                <a:close/>
              </a:path>
            </a:pathLst>
          </a:custGeom>
          <a:solidFill>
            <a:srgbClr val="007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图片占位符 4">
            <a:extLst>
              <a:ext uri="{FF2B5EF4-FFF2-40B4-BE49-F238E27FC236}">
                <a16:creationId xmlns:a16="http://schemas.microsoft.com/office/drawing/2014/main" id="{A752632C-3DD4-4343-8040-F7AE981C42D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92509" y="1731963"/>
            <a:ext cx="6413500" cy="4156075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07206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3240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2" r:id="rId5"/>
    <p:sldLayoutId id="2147483677" r:id="rId6"/>
    <p:sldLayoutId id="2147483678" r:id="rId7"/>
    <p:sldLayoutId id="2147483680" r:id="rId8"/>
    <p:sldLayoutId id="2147483682" r:id="rId9"/>
    <p:sldLayoutId id="214748368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4">
            <a:extLst>
              <a:ext uri="{FF2B5EF4-FFF2-40B4-BE49-F238E27FC236}">
                <a16:creationId xmlns:a16="http://schemas.microsoft.com/office/drawing/2014/main" id="{8B47114A-F79C-7A44-9B4F-7CF8F1B8ACEA}"/>
              </a:ext>
            </a:extLst>
          </p:cNvPr>
          <p:cNvSpPr txBox="1"/>
          <p:nvPr/>
        </p:nvSpPr>
        <p:spPr>
          <a:xfrm>
            <a:off x="769257" y="2968034"/>
            <a:ext cx="2240280" cy="9220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5400" b="1" dirty="0">
                <a:solidFill>
                  <a:schemeClr val="bg1"/>
                </a:solidFill>
                <a:latin typeface="+mn-ea"/>
              </a:rPr>
              <a:t>主标题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9BFF538A-E7CE-C148-B1A7-608216A1A926}"/>
              </a:ext>
            </a:extLst>
          </p:cNvPr>
          <p:cNvSpPr txBox="1"/>
          <p:nvPr/>
        </p:nvSpPr>
        <p:spPr>
          <a:xfrm>
            <a:off x="769257" y="3865964"/>
            <a:ext cx="4990470" cy="5835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3200" dirty="0">
                <a:solidFill>
                  <a:schemeClr val="bg1"/>
                </a:solidFill>
                <a:latin typeface="+mn-ea"/>
              </a:rPr>
              <a:t>副标题</a:t>
            </a: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2DF76ADF-F269-9D41-BEED-D04AD41DA8B6}"/>
              </a:ext>
            </a:extLst>
          </p:cNvPr>
          <p:cNvGrpSpPr/>
          <p:nvPr/>
        </p:nvGrpSpPr>
        <p:grpSpPr>
          <a:xfrm>
            <a:off x="769257" y="4786758"/>
            <a:ext cx="1915886" cy="397532"/>
            <a:chOff x="769257" y="4786758"/>
            <a:chExt cx="1915886" cy="397532"/>
          </a:xfrm>
          <a:solidFill>
            <a:srgbClr val="41B25D"/>
          </a:solidFill>
        </p:grpSpPr>
        <p:sp>
          <p:nvSpPr>
            <p:cNvPr id="19" name="矩形: 圆角 28">
              <a:extLst>
                <a:ext uri="{FF2B5EF4-FFF2-40B4-BE49-F238E27FC236}">
                  <a16:creationId xmlns:a16="http://schemas.microsoft.com/office/drawing/2014/main" id="{C4B0F097-4705-7241-9CE2-433A792D3A01}"/>
                </a:ext>
              </a:extLst>
            </p:cNvPr>
            <p:cNvSpPr/>
            <p:nvPr/>
          </p:nvSpPr>
          <p:spPr>
            <a:xfrm>
              <a:off x="769257" y="4786758"/>
              <a:ext cx="1915886" cy="397532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07357961-FB37-F44D-856F-C022E8571E06}"/>
                </a:ext>
              </a:extLst>
            </p:cNvPr>
            <p:cNvSpPr txBox="1"/>
            <p:nvPr/>
          </p:nvSpPr>
          <p:spPr>
            <a:xfrm>
              <a:off x="916721" y="4816247"/>
              <a:ext cx="1285875" cy="337185"/>
            </a:xfrm>
            <a:prstGeom prst="rect">
              <a:avLst/>
            </a:prstGeom>
            <a:grp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1600" dirty="0">
                  <a:solidFill>
                    <a:schemeClr val="bg1"/>
                  </a:solidFill>
                  <a:latin typeface="+mn-ea"/>
                </a:rPr>
                <a:t>发言人</a:t>
              </a:r>
              <a:r>
                <a:rPr lang="en-US" altLang="zh-CN" sz="1600" dirty="0">
                  <a:solidFill>
                    <a:schemeClr val="bg1"/>
                  </a:solidFill>
                  <a:latin typeface="+mn-ea"/>
                </a:rPr>
                <a:t>/</a:t>
              </a:r>
              <a:r>
                <a:rPr lang="zh-CN" altLang="en-US" sz="1600" dirty="0">
                  <a:solidFill>
                    <a:schemeClr val="bg1"/>
                  </a:solidFill>
                  <a:latin typeface="+mn-ea"/>
                </a:rPr>
                <a:t>日期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4">
            <a:extLst>
              <a:ext uri="{FF2B5EF4-FFF2-40B4-BE49-F238E27FC236}">
                <a16:creationId xmlns:a16="http://schemas.microsoft.com/office/drawing/2014/main" id="{483C6AF0-2DAC-DC4E-8813-3786CAAD02DF}"/>
              </a:ext>
            </a:extLst>
          </p:cNvPr>
          <p:cNvSpPr txBox="1"/>
          <p:nvPr/>
        </p:nvSpPr>
        <p:spPr>
          <a:xfrm>
            <a:off x="769257" y="2968034"/>
            <a:ext cx="1554480" cy="9220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5400" b="1" dirty="0">
                <a:solidFill>
                  <a:schemeClr val="bg1"/>
                </a:solidFill>
                <a:latin typeface="+mn-ea"/>
              </a:rPr>
              <a:t>谢谢</a:t>
            </a:r>
          </a:p>
        </p:txBody>
      </p: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BEE431B4-3479-AD4D-8B9E-694BA5CDFD73}"/>
              </a:ext>
            </a:extLst>
          </p:cNvPr>
          <p:cNvGrpSpPr/>
          <p:nvPr/>
        </p:nvGrpSpPr>
        <p:grpSpPr>
          <a:xfrm>
            <a:off x="769257" y="4145408"/>
            <a:ext cx="1915886" cy="397532"/>
            <a:chOff x="769257" y="4786758"/>
            <a:chExt cx="1915886" cy="397532"/>
          </a:xfrm>
          <a:solidFill>
            <a:srgbClr val="41B25D"/>
          </a:solidFill>
        </p:grpSpPr>
        <p:sp>
          <p:nvSpPr>
            <p:cNvPr id="18" name="矩形: 圆角 28">
              <a:extLst>
                <a:ext uri="{FF2B5EF4-FFF2-40B4-BE49-F238E27FC236}">
                  <a16:creationId xmlns:a16="http://schemas.microsoft.com/office/drawing/2014/main" id="{50FB3B36-5BB2-F34C-9566-38B981EBE60D}"/>
                </a:ext>
              </a:extLst>
            </p:cNvPr>
            <p:cNvSpPr/>
            <p:nvPr/>
          </p:nvSpPr>
          <p:spPr>
            <a:xfrm>
              <a:off x="769257" y="4786758"/>
              <a:ext cx="1915886" cy="397532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CE91E344-4814-8445-90C2-A24847E0BA11}"/>
                </a:ext>
              </a:extLst>
            </p:cNvPr>
            <p:cNvSpPr txBox="1"/>
            <p:nvPr/>
          </p:nvSpPr>
          <p:spPr>
            <a:xfrm>
              <a:off x="916721" y="4816247"/>
              <a:ext cx="1285875" cy="337185"/>
            </a:xfrm>
            <a:prstGeom prst="rect">
              <a:avLst/>
            </a:prstGeom>
            <a:grp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1600" dirty="0">
                  <a:solidFill>
                    <a:schemeClr val="bg1"/>
                  </a:solidFill>
                  <a:latin typeface="+mn-ea"/>
                </a:rPr>
                <a:t>发言人</a:t>
              </a:r>
              <a:r>
                <a:rPr lang="en-US" altLang="zh-CN" sz="1600" dirty="0">
                  <a:solidFill>
                    <a:schemeClr val="bg1"/>
                  </a:solidFill>
                  <a:latin typeface="+mn-ea"/>
                </a:rPr>
                <a:t>/</a:t>
              </a:r>
              <a:r>
                <a:rPr lang="zh-CN" altLang="en-US" sz="1600" dirty="0">
                  <a:solidFill>
                    <a:schemeClr val="bg1"/>
                  </a:solidFill>
                  <a:latin typeface="+mn-ea"/>
                </a:rPr>
                <a:t>日期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E5D2C6ED-769A-194B-BF77-963B547F857F}"/>
              </a:ext>
            </a:extLst>
          </p:cNvPr>
          <p:cNvSpPr txBox="1"/>
          <p:nvPr/>
        </p:nvSpPr>
        <p:spPr>
          <a:xfrm>
            <a:off x="848848" y="255002"/>
            <a:ext cx="3302324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使用</a:t>
            </a:r>
            <a:r>
              <a:rPr lang="zh-CN" altLang="en-US" sz="2800" b="1" dirty="0">
                <a:solidFill>
                  <a:schemeClr val="accent3"/>
                </a:solidFill>
                <a:latin typeface="+mn-ea"/>
              </a:rPr>
              <a:t>说明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916194AD-7BA8-B640-B4D2-5AFFD0D93F9F}"/>
              </a:ext>
            </a:extLst>
          </p:cNvPr>
          <p:cNvSpPr txBox="1"/>
          <p:nvPr/>
        </p:nvSpPr>
        <p:spPr>
          <a:xfrm>
            <a:off x="3311527" y="1329867"/>
            <a:ext cx="5568945" cy="4198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dirty="0">
                <a:latin typeface="STZhongsong" panose="02010600040101010101" pitchFamily="2" charset="-122"/>
                <a:ea typeface="STZhongsong" panose="02010600040101010101" pitchFamily="2" charset="-122"/>
                <a:cs typeface="+mn-ea"/>
                <a:sym typeface="+mn-lt"/>
              </a:rPr>
              <a:t>输入文字方法：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>
                <a:latin typeface="STZhongsong" panose="02010600040101010101" pitchFamily="2" charset="-122"/>
                <a:ea typeface="STZhongsong" panose="02010600040101010101" pitchFamily="2" charset="-122"/>
                <a:cs typeface="+mn-ea"/>
                <a:sym typeface="+mn-lt"/>
              </a:rPr>
              <a:t>1.</a:t>
            </a:r>
            <a:r>
              <a:rPr kumimoji="1" lang="zh-CN" altLang="en-US" dirty="0">
                <a:latin typeface="STZhongsong" panose="02010600040101010101" pitchFamily="2" charset="-122"/>
                <a:ea typeface="STZhongsong" panose="02010600040101010101" pitchFamily="2" charset="-122"/>
                <a:cs typeface="+mn-ea"/>
                <a:sym typeface="+mn-lt"/>
              </a:rPr>
              <a:t>输入您的内容</a:t>
            </a:r>
          </a:p>
          <a:p>
            <a:pPr>
              <a:lnSpc>
                <a:spcPct val="150000"/>
              </a:lnSpc>
            </a:pPr>
            <a:r>
              <a:rPr kumimoji="1" lang="zh-CN" altLang="en-US" dirty="0">
                <a:latin typeface="STZhongsong" panose="02010600040101010101" pitchFamily="2" charset="-122"/>
                <a:ea typeface="STZhongsong" panose="02010600040101010101" pitchFamily="2" charset="-122"/>
                <a:cs typeface="+mn-ea"/>
                <a:sym typeface="+mn-lt"/>
              </a:rPr>
              <a:t>或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>
                <a:latin typeface="STZhongsong" panose="02010600040101010101" pitchFamily="2" charset="-122"/>
                <a:ea typeface="STZhongsong" panose="02010600040101010101" pitchFamily="2" charset="-122"/>
                <a:cs typeface="+mn-ea"/>
                <a:sym typeface="+mn-lt"/>
              </a:rPr>
              <a:t>2.</a:t>
            </a:r>
            <a:r>
              <a:rPr kumimoji="1" lang="zh-CN" altLang="en-US" dirty="0">
                <a:latin typeface="STZhongsong" panose="02010600040101010101" pitchFamily="2" charset="-122"/>
                <a:ea typeface="STZhongsong" panose="02010600040101010101" pitchFamily="2" charset="-122"/>
                <a:cs typeface="+mn-ea"/>
                <a:sym typeface="+mn-lt"/>
              </a:rPr>
              <a:t>通过右键复制粘贴您的内容，并选择只保留文本。</a:t>
            </a:r>
          </a:p>
          <a:p>
            <a:pPr>
              <a:lnSpc>
                <a:spcPct val="150000"/>
              </a:lnSpc>
            </a:pPr>
            <a:endParaRPr kumimoji="1" lang="en-US" altLang="zh-CN" dirty="0">
              <a:latin typeface="STZhongsong" panose="02010600040101010101" pitchFamily="2" charset="-122"/>
              <a:ea typeface="STZhongsong" panose="02010600040101010101" pitchFamily="2" charset="-122"/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kumimoji="1" lang="zh-CN" altLang="en-US" dirty="0">
                <a:latin typeface="STZhongsong" panose="02010600040101010101" pitchFamily="2" charset="-122"/>
                <a:ea typeface="STZhongsong" panose="02010600040101010101" pitchFamily="2" charset="-122"/>
                <a:cs typeface="+mn-ea"/>
                <a:sym typeface="+mn-lt"/>
              </a:rPr>
              <a:t>更改图片的方法：</a:t>
            </a:r>
            <a:endParaRPr kumimoji="1" lang="en-US" altLang="zh-CN" dirty="0">
              <a:latin typeface="STZhongsong" panose="02010600040101010101" pitchFamily="2" charset="-122"/>
              <a:ea typeface="STZhongsong" panose="02010600040101010101" pitchFamily="2" charset="-122"/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kumimoji="1" lang="en-US" altLang="zh-CN" dirty="0">
                <a:latin typeface="STZhongsong" panose="02010600040101010101" pitchFamily="2" charset="-122"/>
                <a:ea typeface="STZhongsong" panose="02010600040101010101" pitchFamily="2" charset="-122"/>
                <a:cs typeface="+mn-ea"/>
                <a:sym typeface="+mn-lt"/>
              </a:rPr>
              <a:t>1.</a:t>
            </a:r>
            <a:r>
              <a:rPr kumimoji="1" lang="zh-CN" altLang="en-US" dirty="0">
                <a:latin typeface="STZhongsong" panose="02010600040101010101" pitchFamily="2" charset="-122"/>
                <a:ea typeface="STZhongsong" panose="02010600040101010101" pitchFamily="2" charset="-122"/>
                <a:cs typeface="+mn-ea"/>
                <a:sym typeface="+mn-lt"/>
              </a:rPr>
              <a:t>点击图片，按删除键删除图片。而后点击图片图标，插入图片。</a:t>
            </a:r>
            <a:endParaRPr kumimoji="1" lang="en-US" altLang="zh-CN" dirty="0">
              <a:latin typeface="STZhongsong" panose="02010600040101010101" pitchFamily="2" charset="-122"/>
              <a:ea typeface="STZhongsong" panose="02010600040101010101" pitchFamily="2" charset="-122"/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kumimoji="1" lang="zh-CN" altLang="en-US" dirty="0">
                <a:latin typeface="STZhongsong" panose="02010600040101010101" pitchFamily="2" charset="-122"/>
                <a:ea typeface="STZhongsong" panose="02010600040101010101" pitchFamily="2" charset="-122"/>
                <a:cs typeface="+mn-ea"/>
                <a:sym typeface="+mn-lt"/>
              </a:rPr>
              <a:t>或</a:t>
            </a:r>
            <a:endParaRPr kumimoji="1" lang="en-US" altLang="zh-CN" dirty="0">
              <a:latin typeface="STZhongsong" panose="02010600040101010101" pitchFamily="2" charset="-122"/>
              <a:ea typeface="STZhongsong" panose="02010600040101010101" pitchFamily="2" charset="-122"/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kumimoji="1" lang="en-US" altLang="zh-CN" dirty="0">
                <a:latin typeface="STZhongsong" panose="02010600040101010101" pitchFamily="2" charset="-122"/>
                <a:ea typeface="STZhongsong" panose="02010600040101010101" pitchFamily="2" charset="-122"/>
                <a:cs typeface="+mn-ea"/>
                <a:sym typeface="+mn-lt"/>
              </a:rPr>
              <a:t>2.</a:t>
            </a:r>
            <a:r>
              <a:rPr kumimoji="1" lang="zh-CN" altLang="en-US" dirty="0">
                <a:latin typeface="STZhongsong" panose="02010600040101010101" pitchFamily="2" charset="-122"/>
                <a:ea typeface="STZhongsong" panose="02010600040101010101" pitchFamily="2" charset="-122"/>
                <a:cs typeface="+mn-ea"/>
                <a:sym typeface="+mn-lt"/>
              </a:rPr>
              <a:t>请右键点击图片，而后选择更换图片。</a:t>
            </a:r>
          </a:p>
        </p:txBody>
      </p:sp>
    </p:spTree>
    <p:extLst>
      <p:ext uri="{BB962C8B-B14F-4D97-AF65-F5344CB8AC3E}">
        <p14:creationId xmlns:p14="http://schemas.microsoft.com/office/powerpoint/2010/main" val="15909375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>
            <a:extLst>
              <a:ext uri="{FF2B5EF4-FFF2-40B4-BE49-F238E27FC236}">
                <a16:creationId xmlns:a16="http://schemas.microsoft.com/office/drawing/2014/main" id="{53A9DFD2-C394-3C41-99F5-3BBEE7CA96A4}"/>
              </a:ext>
            </a:extLst>
          </p:cNvPr>
          <p:cNvGrpSpPr/>
          <p:nvPr/>
        </p:nvGrpSpPr>
        <p:grpSpPr>
          <a:xfrm>
            <a:off x="1876425" y="2319655"/>
            <a:ext cx="3447053" cy="714375"/>
            <a:chOff x="1876425" y="2319655"/>
            <a:chExt cx="3447053" cy="714375"/>
          </a:xfrm>
        </p:grpSpPr>
        <p:sp>
          <p:nvSpPr>
            <p:cNvPr id="37" name="任意多边形: 形状 9">
              <a:extLst>
                <a:ext uri="{FF2B5EF4-FFF2-40B4-BE49-F238E27FC236}">
                  <a16:creationId xmlns:a16="http://schemas.microsoft.com/office/drawing/2014/main" id="{EE77EDDC-5D2E-4F41-846F-F2A442210DDF}"/>
                </a:ext>
              </a:extLst>
            </p:cNvPr>
            <p:cNvSpPr/>
            <p:nvPr/>
          </p:nvSpPr>
          <p:spPr>
            <a:xfrm>
              <a:off x="1876425" y="2343250"/>
              <a:ext cx="1033372" cy="615716"/>
            </a:xfrm>
            <a:custGeom>
              <a:avLst/>
              <a:gdLst>
                <a:gd name="connsiteX0" fmla="*/ 295798 w 1033384"/>
                <a:gd name="connsiteY0" fmla="*/ 0 h 615950"/>
                <a:gd name="connsiteX1" fmla="*/ 1033384 w 1033384"/>
                <a:gd name="connsiteY1" fmla="*/ 0 h 615950"/>
                <a:gd name="connsiteX2" fmla="*/ 737587 w 1033384"/>
                <a:gd name="connsiteY2" fmla="*/ 615950 h 615950"/>
                <a:gd name="connsiteX3" fmla="*/ 0 w 1033384"/>
                <a:gd name="connsiteY3" fmla="*/ 615950 h 615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3384" h="615950">
                  <a:moveTo>
                    <a:pt x="295798" y="0"/>
                  </a:moveTo>
                  <a:lnTo>
                    <a:pt x="1033384" y="0"/>
                  </a:lnTo>
                  <a:lnTo>
                    <a:pt x="737587" y="615950"/>
                  </a:lnTo>
                  <a:lnTo>
                    <a:pt x="0" y="615950"/>
                  </a:lnTo>
                  <a:close/>
                </a:path>
              </a:pathLst>
            </a:custGeom>
            <a:solidFill>
              <a:srgbClr val="0079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38" name="任意多边形: 形状 15">
              <a:extLst>
                <a:ext uri="{FF2B5EF4-FFF2-40B4-BE49-F238E27FC236}">
                  <a16:creationId xmlns:a16="http://schemas.microsoft.com/office/drawing/2014/main" id="{E7B97F33-A53E-E041-B9FD-D88186E8B84B}"/>
                </a:ext>
              </a:extLst>
            </p:cNvPr>
            <p:cNvSpPr/>
            <p:nvPr/>
          </p:nvSpPr>
          <p:spPr>
            <a:xfrm>
              <a:off x="2261803" y="2647934"/>
              <a:ext cx="647993" cy="386096"/>
            </a:xfrm>
            <a:custGeom>
              <a:avLst/>
              <a:gdLst>
                <a:gd name="connsiteX0" fmla="*/ 295798 w 1033384"/>
                <a:gd name="connsiteY0" fmla="*/ 0 h 615950"/>
                <a:gd name="connsiteX1" fmla="*/ 1033384 w 1033384"/>
                <a:gd name="connsiteY1" fmla="*/ 0 h 615950"/>
                <a:gd name="connsiteX2" fmla="*/ 737587 w 1033384"/>
                <a:gd name="connsiteY2" fmla="*/ 615950 h 615950"/>
                <a:gd name="connsiteX3" fmla="*/ 0 w 1033384"/>
                <a:gd name="connsiteY3" fmla="*/ 615950 h 615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3384" h="615950">
                  <a:moveTo>
                    <a:pt x="295798" y="0"/>
                  </a:moveTo>
                  <a:lnTo>
                    <a:pt x="1033384" y="0"/>
                  </a:lnTo>
                  <a:lnTo>
                    <a:pt x="737587" y="615950"/>
                  </a:lnTo>
                  <a:lnTo>
                    <a:pt x="0" y="615950"/>
                  </a:lnTo>
                  <a:close/>
                </a:path>
              </a:pathLst>
            </a:custGeom>
            <a:solidFill>
              <a:srgbClr val="41B25D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id="{66AD73A4-4159-224E-922F-E5F31B952048}"/>
                </a:ext>
              </a:extLst>
            </p:cNvPr>
            <p:cNvSpPr txBox="1"/>
            <p:nvPr/>
          </p:nvSpPr>
          <p:spPr>
            <a:xfrm>
              <a:off x="3086995" y="2442719"/>
              <a:ext cx="2236483" cy="399958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标题文字添加此处</a:t>
              </a:r>
            </a:p>
          </p:txBody>
        </p:sp>
        <p:sp>
          <p:nvSpPr>
            <p:cNvPr id="41" name="文本框 40">
              <a:extLst>
                <a:ext uri="{FF2B5EF4-FFF2-40B4-BE49-F238E27FC236}">
                  <a16:creationId xmlns:a16="http://schemas.microsoft.com/office/drawing/2014/main" id="{3C5F76F4-8594-F943-995B-97CCC26AF822}"/>
                </a:ext>
              </a:extLst>
            </p:cNvPr>
            <p:cNvSpPr txBox="1"/>
            <p:nvPr/>
          </p:nvSpPr>
          <p:spPr>
            <a:xfrm>
              <a:off x="2212615" y="2319655"/>
              <a:ext cx="360992" cy="6460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3600" dirty="0">
                  <a:solidFill>
                    <a:schemeClr val="bg1"/>
                  </a:solidFill>
                  <a:latin typeface="Impact" panose="020B0806030902050204" pitchFamily="34" charset="0"/>
                </a:rPr>
                <a:t>1</a:t>
              </a:r>
              <a:endParaRPr lang="zh-CN" altLang="en-US" sz="36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61F5AEBE-5079-B24D-990E-873814111AE5}"/>
              </a:ext>
            </a:extLst>
          </p:cNvPr>
          <p:cNvGrpSpPr/>
          <p:nvPr/>
        </p:nvGrpSpPr>
        <p:grpSpPr>
          <a:xfrm>
            <a:off x="1876425" y="3489960"/>
            <a:ext cx="3447053" cy="709295"/>
            <a:chOff x="1876425" y="3489960"/>
            <a:chExt cx="3447053" cy="709295"/>
          </a:xfrm>
        </p:grpSpPr>
        <p:sp>
          <p:nvSpPr>
            <p:cNvPr id="44" name="任意多边形: 形状 10">
              <a:extLst>
                <a:ext uri="{FF2B5EF4-FFF2-40B4-BE49-F238E27FC236}">
                  <a16:creationId xmlns:a16="http://schemas.microsoft.com/office/drawing/2014/main" id="{98C621E6-A9A1-2141-9EE4-3DF4F90469AA}"/>
                </a:ext>
              </a:extLst>
            </p:cNvPr>
            <p:cNvSpPr/>
            <p:nvPr/>
          </p:nvSpPr>
          <p:spPr>
            <a:xfrm>
              <a:off x="1876425" y="3508323"/>
              <a:ext cx="1033372" cy="615852"/>
            </a:xfrm>
            <a:custGeom>
              <a:avLst/>
              <a:gdLst>
                <a:gd name="connsiteX0" fmla="*/ 295798 w 1033384"/>
                <a:gd name="connsiteY0" fmla="*/ 0 h 615950"/>
                <a:gd name="connsiteX1" fmla="*/ 1033384 w 1033384"/>
                <a:gd name="connsiteY1" fmla="*/ 0 h 615950"/>
                <a:gd name="connsiteX2" fmla="*/ 737587 w 1033384"/>
                <a:gd name="connsiteY2" fmla="*/ 615950 h 615950"/>
                <a:gd name="connsiteX3" fmla="*/ 0 w 1033384"/>
                <a:gd name="connsiteY3" fmla="*/ 615950 h 615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3384" h="615950">
                  <a:moveTo>
                    <a:pt x="295798" y="0"/>
                  </a:moveTo>
                  <a:lnTo>
                    <a:pt x="1033384" y="0"/>
                  </a:lnTo>
                  <a:lnTo>
                    <a:pt x="737587" y="615950"/>
                  </a:lnTo>
                  <a:lnTo>
                    <a:pt x="0" y="615950"/>
                  </a:lnTo>
                  <a:close/>
                </a:path>
              </a:pathLst>
            </a:custGeom>
            <a:solidFill>
              <a:srgbClr val="0079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45" name="任意多边形: 形状 16">
              <a:extLst>
                <a:ext uri="{FF2B5EF4-FFF2-40B4-BE49-F238E27FC236}">
                  <a16:creationId xmlns:a16="http://schemas.microsoft.com/office/drawing/2014/main" id="{0485C25C-DBFB-9A4C-8C3C-231FB811D29F}"/>
                </a:ext>
              </a:extLst>
            </p:cNvPr>
            <p:cNvSpPr/>
            <p:nvPr/>
          </p:nvSpPr>
          <p:spPr>
            <a:xfrm>
              <a:off x="2261803" y="3813075"/>
              <a:ext cx="647993" cy="386180"/>
            </a:xfrm>
            <a:custGeom>
              <a:avLst/>
              <a:gdLst>
                <a:gd name="connsiteX0" fmla="*/ 295798 w 1033384"/>
                <a:gd name="connsiteY0" fmla="*/ 0 h 615950"/>
                <a:gd name="connsiteX1" fmla="*/ 1033384 w 1033384"/>
                <a:gd name="connsiteY1" fmla="*/ 0 h 615950"/>
                <a:gd name="connsiteX2" fmla="*/ 737587 w 1033384"/>
                <a:gd name="connsiteY2" fmla="*/ 615950 h 615950"/>
                <a:gd name="connsiteX3" fmla="*/ 0 w 1033384"/>
                <a:gd name="connsiteY3" fmla="*/ 615950 h 615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3384" h="615950">
                  <a:moveTo>
                    <a:pt x="295798" y="0"/>
                  </a:moveTo>
                  <a:lnTo>
                    <a:pt x="1033384" y="0"/>
                  </a:lnTo>
                  <a:lnTo>
                    <a:pt x="737587" y="615950"/>
                  </a:lnTo>
                  <a:lnTo>
                    <a:pt x="0" y="615950"/>
                  </a:lnTo>
                  <a:close/>
                </a:path>
              </a:pathLst>
            </a:custGeom>
            <a:solidFill>
              <a:srgbClr val="41B25D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id="{11C1D036-EB39-6646-8D45-122BB70D84C9}"/>
                </a:ext>
              </a:extLst>
            </p:cNvPr>
            <p:cNvSpPr txBox="1"/>
            <p:nvPr/>
          </p:nvSpPr>
          <p:spPr>
            <a:xfrm>
              <a:off x="3086995" y="3613007"/>
              <a:ext cx="2236483" cy="40004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标题文字添加此处</a:t>
              </a:r>
            </a:p>
          </p:txBody>
        </p:sp>
        <p:sp>
          <p:nvSpPr>
            <p:cNvPr id="47" name="文本框 46">
              <a:extLst>
                <a:ext uri="{FF2B5EF4-FFF2-40B4-BE49-F238E27FC236}">
                  <a16:creationId xmlns:a16="http://schemas.microsoft.com/office/drawing/2014/main" id="{BF361D7D-9145-BD43-AF41-39D1D6995155}"/>
                </a:ext>
              </a:extLst>
            </p:cNvPr>
            <p:cNvSpPr txBox="1"/>
            <p:nvPr/>
          </p:nvSpPr>
          <p:spPr>
            <a:xfrm>
              <a:off x="2178150" y="3489960"/>
              <a:ext cx="429921" cy="646228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3600" dirty="0">
                  <a:solidFill>
                    <a:schemeClr val="bg1"/>
                  </a:solidFill>
                  <a:latin typeface="Impact" panose="020B0806030902050204" pitchFamily="34" charset="0"/>
                </a:rPr>
                <a:t>3</a:t>
              </a:r>
              <a:endParaRPr lang="zh-CN" altLang="en-US" sz="36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49" name="组合 48">
            <a:extLst>
              <a:ext uri="{FF2B5EF4-FFF2-40B4-BE49-F238E27FC236}">
                <a16:creationId xmlns:a16="http://schemas.microsoft.com/office/drawing/2014/main" id="{B26E17C9-B69A-EB4A-9A9A-6753159BF5BF}"/>
              </a:ext>
            </a:extLst>
          </p:cNvPr>
          <p:cNvGrpSpPr/>
          <p:nvPr/>
        </p:nvGrpSpPr>
        <p:grpSpPr>
          <a:xfrm>
            <a:off x="1876425" y="4660265"/>
            <a:ext cx="3458537" cy="704215"/>
            <a:chOff x="1876425" y="4660265"/>
            <a:chExt cx="3458537" cy="704215"/>
          </a:xfrm>
        </p:grpSpPr>
        <p:sp>
          <p:nvSpPr>
            <p:cNvPr id="50" name="任意多边形: 形状 11">
              <a:extLst>
                <a:ext uri="{FF2B5EF4-FFF2-40B4-BE49-F238E27FC236}">
                  <a16:creationId xmlns:a16="http://schemas.microsoft.com/office/drawing/2014/main" id="{C65024BB-67E4-8445-8CEF-CEBEEC489091}"/>
                </a:ext>
              </a:extLst>
            </p:cNvPr>
            <p:cNvSpPr/>
            <p:nvPr/>
          </p:nvSpPr>
          <p:spPr>
            <a:xfrm>
              <a:off x="1876425" y="4673394"/>
              <a:ext cx="1033372" cy="615989"/>
            </a:xfrm>
            <a:custGeom>
              <a:avLst/>
              <a:gdLst>
                <a:gd name="connsiteX0" fmla="*/ 295798 w 1033384"/>
                <a:gd name="connsiteY0" fmla="*/ 0 h 615950"/>
                <a:gd name="connsiteX1" fmla="*/ 1033384 w 1033384"/>
                <a:gd name="connsiteY1" fmla="*/ 0 h 615950"/>
                <a:gd name="connsiteX2" fmla="*/ 737587 w 1033384"/>
                <a:gd name="connsiteY2" fmla="*/ 615950 h 615950"/>
                <a:gd name="connsiteX3" fmla="*/ 0 w 1033384"/>
                <a:gd name="connsiteY3" fmla="*/ 615950 h 615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3384" h="615950">
                  <a:moveTo>
                    <a:pt x="295798" y="0"/>
                  </a:moveTo>
                  <a:lnTo>
                    <a:pt x="1033384" y="0"/>
                  </a:lnTo>
                  <a:lnTo>
                    <a:pt x="737587" y="615950"/>
                  </a:lnTo>
                  <a:lnTo>
                    <a:pt x="0" y="615950"/>
                  </a:lnTo>
                  <a:close/>
                </a:path>
              </a:pathLst>
            </a:custGeom>
            <a:solidFill>
              <a:srgbClr val="0079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51" name="任意多边形: 形状 17">
              <a:extLst>
                <a:ext uri="{FF2B5EF4-FFF2-40B4-BE49-F238E27FC236}">
                  <a16:creationId xmlns:a16="http://schemas.microsoft.com/office/drawing/2014/main" id="{8F299596-C706-FC44-AE76-246C7C6B90C0}"/>
                </a:ext>
              </a:extLst>
            </p:cNvPr>
            <p:cNvSpPr/>
            <p:nvPr/>
          </p:nvSpPr>
          <p:spPr>
            <a:xfrm>
              <a:off x="2261803" y="4978213"/>
              <a:ext cx="647993" cy="386267"/>
            </a:xfrm>
            <a:custGeom>
              <a:avLst/>
              <a:gdLst>
                <a:gd name="connsiteX0" fmla="*/ 295798 w 1033384"/>
                <a:gd name="connsiteY0" fmla="*/ 0 h 615950"/>
                <a:gd name="connsiteX1" fmla="*/ 1033384 w 1033384"/>
                <a:gd name="connsiteY1" fmla="*/ 0 h 615950"/>
                <a:gd name="connsiteX2" fmla="*/ 737587 w 1033384"/>
                <a:gd name="connsiteY2" fmla="*/ 615950 h 615950"/>
                <a:gd name="connsiteX3" fmla="*/ 0 w 1033384"/>
                <a:gd name="connsiteY3" fmla="*/ 615950 h 615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3384" h="615950">
                  <a:moveTo>
                    <a:pt x="295798" y="0"/>
                  </a:moveTo>
                  <a:lnTo>
                    <a:pt x="1033384" y="0"/>
                  </a:lnTo>
                  <a:lnTo>
                    <a:pt x="737587" y="615950"/>
                  </a:lnTo>
                  <a:lnTo>
                    <a:pt x="0" y="615950"/>
                  </a:lnTo>
                  <a:close/>
                </a:path>
              </a:pathLst>
            </a:custGeom>
            <a:solidFill>
              <a:srgbClr val="41B25D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52" name="文本框 51">
              <a:extLst>
                <a:ext uri="{FF2B5EF4-FFF2-40B4-BE49-F238E27FC236}">
                  <a16:creationId xmlns:a16="http://schemas.microsoft.com/office/drawing/2014/main" id="{07AC9806-4762-484E-8E2F-D31CE861CBB7}"/>
                </a:ext>
              </a:extLst>
            </p:cNvPr>
            <p:cNvSpPr txBox="1"/>
            <p:nvPr/>
          </p:nvSpPr>
          <p:spPr>
            <a:xfrm>
              <a:off x="3098479" y="4783383"/>
              <a:ext cx="2236483" cy="40013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标题文字添加此处</a:t>
              </a:r>
            </a:p>
          </p:txBody>
        </p:sp>
        <p:sp>
          <p:nvSpPr>
            <p:cNvPr id="53" name="文本框 52">
              <a:extLst>
                <a:ext uri="{FF2B5EF4-FFF2-40B4-BE49-F238E27FC236}">
                  <a16:creationId xmlns:a16="http://schemas.microsoft.com/office/drawing/2014/main" id="{CFF3036C-4742-2142-B6AE-3D6D0D0E0ED8}"/>
                </a:ext>
              </a:extLst>
            </p:cNvPr>
            <p:cNvSpPr txBox="1"/>
            <p:nvPr/>
          </p:nvSpPr>
          <p:spPr>
            <a:xfrm>
              <a:off x="2176547" y="4660265"/>
              <a:ext cx="433127" cy="646372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3600" dirty="0">
                  <a:solidFill>
                    <a:schemeClr val="bg1"/>
                  </a:solidFill>
                  <a:latin typeface="Impact" panose="020B0806030902050204" pitchFamily="34" charset="0"/>
                </a:rPr>
                <a:t>5</a:t>
              </a:r>
              <a:endParaRPr lang="zh-CN" altLang="en-US" sz="36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54" name="组合 53">
            <a:extLst>
              <a:ext uri="{FF2B5EF4-FFF2-40B4-BE49-F238E27FC236}">
                <a16:creationId xmlns:a16="http://schemas.microsoft.com/office/drawing/2014/main" id="{2613C0EE-E629-4445-86F6-BBE7DD9947A9}"/>
              </a:ext>
            </a:extLst>
          </p:cNvPr>
          <p:cNvGrpSpPr/>
          <p:nvPr/>
        </p:nvGrpSpPr>
        <p:grpSpPr>
          <a:xfrm>
            <a:off x="6257925" y="2319655"/>
            <a:ext cx="3477705" cy="714375"/>
            <a:chOff x="6257925" y="2319655"/>
            <a:chExt cx="3477705" cy="714375"/>
          </a:xfrm>
        </p:grpSpPr>
        <p:sp>
          <p:nvSpPr>
            <p:cNvPr id="55" name="任意多边形: 形状 12">
              <a:extLst>
                <a:ext uri="{FF2B5EF4-FFF2-40B4-BE49-F238E27FC236}">
                  <a16:creationId xmlns:a16="http://schemas.microsoft.com/office/drawing/2014/main" id="{464CE2F4-281D-C947-963B-29696BBB6BA5}"/>
                </a:ext>
              </a:extLst>
            </p:cNvPr>
            <p:cNvSpPr/>
            <p:nvPr/>
          </p:nvSpPr>
          <p:spPr>
            <a:xfrm>
              <a:off x="6257925" y="2343250"/>
              <a:ext cx="1033452" cy="615716"/>
            </a:xfrm>
            <a:custGeom>
              <a:avLst/>
              <a:gdLst>
                <a:gd name="connsiteX0" fmla="*/ 295798 w 1033384"/>
                <a:gd name="connsiteY0" fmla="*/ 0 h 615950"/>
                <a:gd name="connsiteX1" fmla="*/ 1033384 w 1033384"/>
                <a:gd name="connsiteY1" fmla="*/ 0 h 615950"/>
                <a:gd name="connsiteX2" fmla="*/ 737587 w 1033384"/>
                <a:gd name="connsiteY2" fmla="*/ 615950 h 615950"/>
                <a:gd name="connsiteX3" fmla="*/ 0 w 1033384"/>
                <a:gd name="connsiteY3" fmla="*/ 615950 h 615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3384" h="615950">
                  <a:moveTo>
                    <a:pt x="295798" y="0"/>
                  </a:moveTo>
                  <a:lnTo>
                    <a:pt x="1033384" y="0"/>
                  </a:lnTo>
                  <a:lnTo>
                    <a:pt x="737587" y="615950"/>
                  </a:lnTo>
                  <a:lnTo>
                    <a:pt x="0" y="615950"/>
                  </a:lnTo>
                  <a:close/>
                </a:path>
              </a:pathLst>
            </a:custGeom>
            <a:solidFill>
              <a:srgbClr val="0079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56" name="任意多边形: 形状 18">
              <a:extLst>
                <a:ext uri="{FF2B5EF4-FFF2-40B4-BE49-F238E27FC236}">
                  <a16:creationId xmlns:a16="http://schemas.microsoft.com/office/drawing/2014/main" id="{58F8D14F-200B-CC41-AEF1-310951E09442}"/>
                </a:ext>
              </a:extLst>
            </p:cNvPr>
            <p:cNvSpPr/>
            <p:nvPr/>
          </p:nvSpPr>
          <p:spPr>
            <a:xfrm>
              <a:off x="6643333" y="2647934"/>
              <a:ext cx="648044" cy="386096"/>
            </a:xfrm>
            <a:custGeom>
              <a:avLst/>
              <a:gdLst>
                <a:gd name="connsiteX0" fmla="*/ 295798 w 1033384"/>
                <a:gd name="connsiteY0" fmla="*/ 0 h 615950"/>
                <a:gd name="connsiteX1" fmla="*/ 1033384 w 1033384"/>
                <a:gd name="connsiteY1" fmla="*/ 0 h 615950"/>
                <a:gd name="connsiteX2" fmla="*/ 737587 w 1033384"/>
                <a:gd name="connsiteY2" fmla="*/ 615950 h 615950"/>
                <a:gd name="connsiteX3" fmla="*/ 0 w 1033384"/>
                <a:gd name="connsiteY3" fmla="*/ 615950 h 615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3384" h="615950">
                  <a:moveTo>
                    <a:pt x="295798" y="0"/>
                  </a:moveTo>
                  <a:lnTo>
                    <a:pt x="1033384" y="0"/>
                  </a:lnTo>
                  <a:lnTo>
                    <a:pt x="737587" y="615950"/>
                  </a:lnTo>
                  <a:lnTo>
                    <a:pt x="0" y="615950"/>
                  </a:lnTo>
                  <a:close/>
                </a:path>
              </a:pathLst>
            </a:custGeom>
            <a:solidFill>
              <a:srgbClr val="41B25D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57" name="文本框 56">
              <a:extLst>
                <a:ext uri="{FF2B5EF4-FFF2-40B4-BE49-F238E27FC236}">
                  <a16:creationId xmlns:a16="http://schemas.microsoft.com/office/drawing/2014/main" id="{AC0136B9-047E-DF47-9C7A-4225DFBB0559}"/>
                </a:ext>
              </a:extLst>
            </p:cNvPr>
            <p:cNvSpPr txBox="1"/>
            <p:nvPr/>
          </p:nvSpPr>
          <p:spPr>
            <a:xfrm>
              <a:off x="7498973" y="2442719"/>
              <a:ext cx="2236657" cy="399958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标题文字添加此处</a:t>
              </a:r>
            </a:p>
          </p:txBody>
        </p:sp>
        <p:sp>
          <p:nvSpPr>
            <p:cNvPr id="58" name="文本框 57">
              <a:extLst>
                <a:ext uri="{FF2B5EF4-FFF2-40B4-BE49-F238E27FC236}">
                  <a16:creationId xmlns:a16="http://schemas.microsoft.com/office/drawing/2014/main" id="{1E3F1049-E161-444B-9CA4-CA17B762561E}"/>
                </a:ext>
              </a:extLst>
            </p:cNvPr>
            <p:cNvSpPr txBox="1"/>
            <p:nvPr/>
          </p:nvSpPr>
          <p:spPr>
            <a:xfrm>
              <a:off x="6545518" y="2319655"/>
              <a:ext cx="417129" cy="6460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3600" dirty="0">
                  <a:solidFill>
                    <a:schemeClr val="bg1"/>
                  </a:solidFill>
                  <a:latin typeface="Impact" panose="020B0806030902050204" pitchFamily="34" charset="0"/>
                </a:rPr>
                <a:t>2</a:t>
              </a:r>
              <a:endParaRPr lang="zh-CN" altLang="en-US" sz="36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59" name="组合 58">
            <a:extLst>
              <a:ext uri="{FF2B5EF4-FFF2-40B4-BE49-F238E27FC236}">
                <a16:creationId xmlns:a16="http://schemas.microsoft.com/office/drawing/2014/main" id="{F71A2DB8-5621-E24D-A42B-1246421F3586}"/>
              </a:ext>
            </a:extLst>
          </p:cNvPr>
          <p:cNvGrpSpPr/>
          <p:nvPr/>
        </p:nvGrpSpPr>
        <p:grpSpPr>
          <a:xfrm>
            <a:off x="6257925" y="3489960"/>
            <a:ext cx="3477703" cy="709295"/>
            <a:chOff x="6257925" y="3489960"/>
            <a:chExt cx="3477703" cy="709295"/>
          </a:xfrm>
        </p:grpSpPr>
        <p:sp>
          <p:nvSpPr>
            <p:cNvPr id="60" name="任意多边形: 形状 13">
              <a:extLst>
                <a:ext uri="{FF2B5EF4-FFF2-40B4-BE49-F238E27FC236}">
                  <a16:creationId xmlns:a16="http://schemas.microsoft.com/office/drawing/2014/main" id="{C99CC5E5-C9D7-F145-BD9E-C0EEA8AE0271}"/>
                </a:ext>
              </a:extLst>
            </p:cNvPr>
            <p:cNvSpPr/>
            <p:nvPr/>
          </p:nvSpPr>
          <p:spPr>
            <a:xfrm>
              <a:off x="6257925" y="3508323"/>
              <a:ext cx="1033452" cy="615852"/>
            </a:xfrm>
            <a:custGeom>
              <a:avLst/>
              <a:gdLst>
                <a:gd name="connsiteX0" fmla="*/ 295798 w 1033384"/>
                <a:gd name="connsiteY0" fmla="*/ 0 h 615950"/>
                <a:gd name="connsiteX1" fmla="*/ 1033384 w 1033384"/>
                <a:gd name="connsiteY1" fmla="*/ 0 h 615950"/>
                <a:gd name="connsiteX2" fmla="*/ 737587 w 1033384"/>
                <a:gd name="connsiteY2" fmla="*/ 615950 h 615950"/>
                <a:gd name="connsiteX3" fmla="*/ 0 w 1033384"/>
                <a:gd name="connsiteY3" fmla="*/ 615950 h 615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3384" h="615950">
                  <a:moveTo>
                    <a:pt x="295798" y="0"/>
                  </a:moveTo>
                  <a:lnTo>
                    <a:pt x="1033384" y="0"/>
                  </a:lnTo>
                  <a:lnTo>
                    <a:pt x="737587" y="615950"/>
                  </a:lnTo>
                  <a:lnTo>
                    <a:pt x="0" y="615950"/>
                  </a:lnTo>
                  <a:close/>
                </a:path>
              </a:pathLst>
            </a:custGeom>
            <a:solidFill>
              <a:srgbClr val="0079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61" name="任意多边形: 形状 19">
              <a:extLst>
                <a:ext uri="{FF2B5EF4-FFF2-40B4-BE49-F238E27FC236}">
                  <a16:creationId xmlns:a16="http://schemas.microsoft.com/office/drawing/2014/main" id="{295D99EC-A37E-F247-AF43-09B5FDFC72CF}"/>
                </a:ext>
              </a:extLst>
            </p:cNvPr>
            <p:cNvSpPr/>
            <p:nvPr/>
          </p:nvSpPr>
          <p:spPr>
            <a:xfrm>
              <a:off x="6643333" y="3813075"/>
              <a:ext cx="648044" cy="386180"/>
            </a:xfrm>
            <a:custGeom>
              <a:avLst/>
              <a:gdLst>
                <a:gd name="connsiteX0" fmla="*/ 295798 w 1033384"/>
                <a:gd name="connsiteY0" fmla="*/ 0 h 615950"/>
                <a:gd name="connsiteX1" fmla="*/ 1033384 w 1033384"/>
                <a:gd name="connsiteY1" fmla="*/ 0 h 615950"/>
                <a:gd name="connsiteX2" fmla="*/ 737587 w 1033384"/>
                <a:gd name="connsiteY2" fmla="*/ 615950 h 615950"/>
                <a:gd name="connsiteX3" fmla="*/ 0 w 1033384"/>
                <a:gd name="connsiteY3" fmla="*/ 615950 h 615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3384" h="615950">
                  <a:moveTo>
                    <a:pt x="295798" y="0"/>
                  </a:moveTo>
                  <a:lnTo>
                    <a:pt x="1033384" y="0"/>
                  </a:lnTo>
                  <a:lnTo>
                    <a:pt x="737587" y="615950"/>
                  </a:lnTo>
                  <a:lnTo>
                    <a:pt x="0" y="615950"/>
                  </a:lnTo>
                  <a:close/>
                </a:path>
              </a:pathLst>
            </a:custGeom>
            <a:solidFill>
              <a:srgbClr val="41B25D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62" name="文本框 61">
              <a:extLst>
                <a:ext uri="{FF2B5EF4-FFF2-40B4-BE49-F238E27FC236}">
                  <a16:creationId xmlns:a16="http://schemas.microsoft.com/office/drawing/2014/main" id="{FA9A5F09-89C0-504D-90C4-4A8BEE231132}"/>
                </a:ext>
              </a:extLst>
            </p:cNvPr>
            <p:cNvSpPr txBox="1"/>
            <p:nvPr/>
          </p:nvSpPr>
          <p:spPr>
            <a:xfrm>
              <a:off x="7498971" y="3613007"/>
              <a:ext cx="2236657" cy="40004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标题文字添加此处</a:t>
              </a:r>
            </a:p>
          </p:txBody>
        </p:sp>
        <p:sp>
          <p:nvSpPr>
            <p:cNvPr id="63" name="文本框 62">
              <a:extLst>
                <a:ext uri="{FF2B5EF4-FFF2-40B4-BE49-F238E27FC236}">
                  <a16:creationId xmlns:a16="http://schemas.microsoft.com/office/drawing/2014/main" id="{DE1D9E23-BC3C-E240-B775-4AB82AE55F16}"/>
                </a:ext>
              </a:extLst>
            </p:cNvPr>
            <p:cNvSpPr txBox="1"/>
            <p:nvPr/>
          </p:nvSpPr>
          <p:spPr>
            <a:xfrm>
              <a:off x="6546320" y="3489960"/>
              <a:ext cx="415525" cy="646228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3600" dirty="0">
                  <a:solidFill>
                    <a:schemeClr val="bg1"/>
                  </a:solidFill>
                  <a:latin typeface="Impact" panose="020B0806030902050204" pitchFamily="34" charset="0"/>
                </a:rPr>
                <a:t>4</a:t>
              </a:r>
              <a:endParaRPr lang="zh-CN" altLang="en-US" sz="36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64" name="组合 63">
            <a:extLst>
              <a:ext uri="{FF2B5EF4-FFF2-40B4-BE49-F238E27FC236}">
                <a16:creationId xmlns:a16="http://schemas.microsoft.com/office/drawing/2014/main" id="{27BB99FA-5196-4740-8C37-2D16DFD090B9}"/>
              </a:ext>
            </a:extLst>
          </p:cNvPr>
          <p:cNvGrpSpPr/>
          <p:nvPr/>
        </p:nvGrpSpPr>
        <p:grpSpPr>
          <a:xfrm>
            <a:off x="6257925" y="4660265"/>
            <a:ext cx="3477704" cy="704215"/>
            <a:chOff x="6257925" y="4660265"/>
            <a:chExt cx="3477704" cy="704215"/>
          </a:xfrm>
        </p:grpSpPr>
        <p:sp>
          <p:nvSpPr>
            <p:cNvPr id="65" name="任意多边形: 形状 14">
              <a:extLst>
                <a:ext uri="{FF2B5EF4-FFF2-40B4-BE49-F238E27FC236}">
                  <a16:creationId xmlns:a16="http://schemas.microsoft.com/office/drawing/2014/main" id="{E1AC99B2-7CF0-744C-84FA-642C065053EC}"/>
                </a:ext>
              </a:extLst>
            </p:cNvPr>
            <p:cNvSpPr/>
            <p:nvPr/>
          </p:nvSpPr>
          <p:spPr>
            <a:xfrm>
              <a:off x="6257925" y="4673394"/>
              <a:ext cx="1033452" cy="615989"/>
            </a:xfrm>
            <a:custGeom>
              <a:avLst/>
              <a:gdLst>
                <a:gd name="connsiteX0" fmla="*/ 295798 w 1033384"/>
                <a:gd name="connsiteY0" fmla="*/ 0 h 615950"/>
                <a:gd name="connsiteX1" fmla="*/ 1033384 w 1033384"/>
                <a:gd name="connsiteY1" fmla="*/ 0 h 615950"/>
                <a:gd name="connsiteX2" fmla="*/ 737587 w 1033384"/>
                <a:gd name="connsiteY2" fmla="*/ 615950 h 615950"/>
                <a:gd name="connsiteX3" fmla="*/ 0 w 1033384"/>
                <a:gd name="connsiteY3" fmla="*/ 615950 h 615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3384" h="615950">
                  <a:moveTo>
                    <a:pt x="295798" y="0"/>
                  </a:moveTo>
                  <a:lnTo>
                    <a:pt x="1033384" y="0"/>
                  </a:lnTo>
                  <a:lnTo>
                    <a:pt x="737587" y="615950"/>
                  </a:lnTo>
                  <a:lnTo>
                    <a:pt x="0" y="615950"/>
                  </a:lnTo>
                  <a:close/>
                </a:path>
              </a:pathLst>
            </a:custGeom>
            <a:solidFill>
              <a:srgbClr val="0079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66" name="任意多边形: 形状 20">
              <a:extLst>
                <a:ext uri="{FF2B5EF4-FFF2-40B4-BE49-F238E27FC236}">
                  <a16:creationId xmlns:a16="http://schemas.microsoft.com/office/drawing/2014/main" id="{D031951F-8D5B-4244-B5DA-10C10F749665}"/>
                </a:ext>
              </a:extLst>
            </p:cNvPr>
            <p:cNvSpPr/>
            <p:nvPr/>
          </p:nvSpPr>
          <p:spPr>
            <a:xfrm>
              <a:off x="6643333" y="4978213"/>
              <a:ext cx="648044" cy="386267"/>
            </a:xfrm>
            <a:custGeom>
              <a:avLst/>
              <a:gdLst>
                <a:gd name="connsiteX0" fmla="*/ 295798 w 1033384"/>
                <a:gd name="connsiteY0" fmla="*/ 0 h 615950"/>
                <a:gd name="connsiteX1" fmla="*/ 1033384 w 1033384"/>
                <a:gd name="connsiteY1" fmla="*/ 0 h 615950"/>
                <a:gd name="connsiteX2" fmla="*/ 737587 w 1033384"/>
                <a:gd name="connsiteY2" fmla="*/ 615950 h 615950"/>
                <a:gd name="connsiteX3" fmla="*/ 0 w 1033384"/>
                <a:gd name="connsiteY3" fmla="*/ 615950 h 615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3384" h="615950">
                  <a:moveTo>
                    <a:pt x="295798" y="0"/>
                  </a:moveTo>
                  <a:lnTo>
                    <a:pt x="1033384" y="0"/>
                  </a:lnTo>
                  <a:lnTo>
                    <a:pt x="737587" y="615950"/>
                  </a:lnTo>
                  <a:lnTo>
                    <a:pt x="0" y="615950"/>
                  </a:lnTo>
                  <a:close/>
                </a:path>
              </a:pathLst>
            </a:custGeom>
            <a:solidFill>
              <a:srgbClr val="41B25D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67" name="文本框 66">
              <a:extLst>
                <a:ext uri="{FF2B5EF4-FFF2-40B4-BE49-F238E27FC236}">
                  <a16:creationId xmlns:a16="http://schemas.microsoft.com/office/drawing/2014/main" id="{7BEB28B7-BF24-DA4E-827D-28BAA61B63E8}"/>
                </a:ext>
              </a:extLst>
            </p:cNvPr>
            <p:cNvSpPr txBox="1"/>
            <p:nvPr/>
          </p:nvSpPr>
          <p:spPr>
            <a:xfrm>
              <a:off x="7498972" y="4783383"/>
              <a:ext cx="2236657" cy="40013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标题文字添加此处</a:t>
              </a:r>
            </a:p>
          </p:txBody>
        </p:sp>
        <p:sp>
          <p:nvSpPr>
            <p:cNvPr id="68" name="文本框 67">
              <a:extLst>
                <a:ext uri="{FF2B5EF4-FFF2-40B4-BE49-F238E27FC236}">
                  <a16:creationId xmlns:a16="http://schemas.microsoft.com/office/drawing/2014/main" id="{EBCB0A30-6D44-004B-A2A2-19A28057FEA6}"/>
                </a:ext>
              </a:extLst>
            </p:cNvPr>
            <p:cNvSpPr txBox="1"/>
            <p:nvPr/>
          </p:nvSpPr>
          <p:spPr>
            <a:xfrm>
              <a:off x="6536701" y="4660265"/>
              <a:ext cx="434763" cy="646372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3600" dirty="0">
                  <a:solidFill>
                    <a:schemeClr val="bg1"/>
                  </a:solidFill>
                  <a:latin typeface="Impact" panose="020B0806030902050204" pitchFamily="34" charset="0"/>
                </a:rPr>
                <a:t>6</a:t>
              </a:r>
              <a:endParaRPr lang="zh-CN" altLang="en-US" sz="36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>
            <a:extLst>
              <a:ext uri="{FF2B5EF4-FFF2-40B4-BE49-F238E27FC236}">
                <a16:creationId xmlns:a16="http://schemas.microsoft.com/office/drawing/2014/main" id="{A42C3ABF-2F64-9F42-B74C-C772616FFEE2}"/>
              </a:ext>
            </a:extLst>
          </p:cNvPr>
          <p:cNvSpPr txBox="1"/>
          <p:nvPr/>
        </p:nvSpPr>
        <p:spPr>
          <a:xfrm>
            <a:off x="861485" y="1402140"/>
            <a:ext cx="1553630" cy="15696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9600" b="1" i="1" dirty="0">
                <a:solidFill>
                  <a:schemeClr val="bg1"/>
                </a:solidFill>
              </a:rPr>
              <a:t>01</a:t>
            </a:r>
            <a:endParaRPr lang="zh-CN" altLang="en-US" sz="9600" b="1" i="1" dirty="0">
              <a:solidFill>
                <a:schemeClr val="bg1"/>
              </a:solidFill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F4372857-810F-2D44-9C56-78B53E436B0E}"/>
              </a:ext>
            </a:extLst>
          </p:cNvPr>
          <p:cNvSpPr txBox="1"/>
          <p:nvPr/>
        </p:nvSpPr>
        <p:spPr>
          <a:xfrm>
            <a:off x="4263428" y="2724834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3600" b="1" dirty="0">
                <a:solidFill>
                  <a:schemeClr val="bg1"/>
                </a:solidFill>
                <a:latin typeface="+mn-ea"/>
              </a:rPr>
              <a:t>标题文字添加此处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>
            <a:extLst>
              <a:ext uri="{FF2B5EF4-FFF2-40B4-BE49-F238E27FC236}">
                <a16:creationId xmlns:a16="http://schemas.microsoft.com/office/drawing/2014/main" id="{A42C3ABF-2F64-9F42-B74C-C772616FFEE2}"/>
              </a:ext>
            </a:extLst>
          </p:cNvPr>
          <p:cNvSpPr txBox="1"/>
          <p:nvPr/>
        </p:nvSpPr>
        <p:spPr>
          <a:xfrm>
            <a:off x="861485" y="1402140"/>
            <a:ext cx="1550424" cy="15696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9600" b="1" i="1" dirty="0">
                <a:solidFill>
                  <a:schemeClr val="bg1"/>
                </a:solidFill>
              </a:rPr>
              <a:t>02</a:t>
            </a:r>
            <a:endParaRPr lang="zh-CN" altLang="en-US" sz="9600" b="1" i="1" dirty="0">
              <a:solidFill>
                <a:schemeClr val="bg1"/>
              </a:solidFill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F4372857-810F-2D44-9C56-78B53E436B0E}"/>
              </a:ext>
            </a:extLst>
          </p:cNvPr>
          <p:cNvSpPr txBox="1"/>
          <p:nvPr/>
        </p:nvSpPr>
        <p:spPr>
          <a:xfrm>
            <a:off x="4263428" y="2724834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3600" b="1" dirty="0">
                <a:solidFill>
                  <a:schemeClr val="bg1"/>
                </a:solidFill>
                <a:latin typeface="+mn-ea"/>
              </a:rPr>
              <a:t>标题文字添加此处</a:t>
            </a:r>
          </a:p>
        </p:txBody>
      </p:sp>
    </p:spTree>
    <p:extLst>
      <p:ext uri="{BB962C8B-B14F-4D97-AF65-F5344CB8AC3E}">
        <p14:creationId xmlns:p14="http://schemas.microsoft.com/office/powerpoint/2010/main" val="14640865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>
            <a:extLst>
              <a:ext uri="{FF2B5EF4-FFF2-40B4-BE49-F238E27FC236}">
                <a16:creationId xmlns:a16="http://schemas.microsoft.com/office/drawing/2014/main" id="{A42C3ABF-2F64-9F42-B74C-C772616FFEE2}"/>
              </a:ext>
            </a:extLst>
          </p:cNvPr>
          <p:cNvSpPr txBox="1"/>
          <p:nvPr/>
        </p:nvSpPr>
        <p:spPr>
          <a:xfrm>
            <a:off x="861485" y="1402140"/>
            <a:ext cx="1550424" cy="15696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9600" b="1" i="1" dirty="0">
                <a:solidFill>
                  <a:schemeClr val="bg1"/>
                </a:solidFill>
              </a:rPr>
              <a:t>03</a:t>
            </a:r>
            <a:endParaRPr lang="zh-CN" altLang="en-US" sz="9600" b="1" i="1" dirty="0">
              <a:solidFill>
                <a:schemeClr val="bg1"/>
              </a:solidFill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F4372857-810F-2D44-9C56-78B53E436B0E}"/>
              </a:ext>
            </a:extLst>
          </p:cNvPr>
          <p:cNvSpPr txBox="1"/>
          <p:nvPr/>
        </p:nvSpPr>
        <p:spPr>
          <a:xfrm>
            <a:off x="4263428" y="2724834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3600" b="1" dirty="0">
                <a:solidFill>
                  <a:schemeClr val="bg1"/>
                </a:solidFill>
                <a:latin typeface="+mn-ea"/>
              </a:rPr>
              <a:t>标题文字添加此处</a:t>
            </a:r>
          </a:p>
        </p:txBody>
      </p:sp>
    </p:spTree>
    <p:extLst>
      <p:ext uri="{BB962C8B-B14F-4D97-AF65-F5344CB8AC3E}">
        <p14:creationId xmlns:p14="http://schemas.microsoft.com/office/powerpoint/2010/main" val="27255605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占位符 11" descr="树枝上的花&#10;&#10;描述已自动生成">
            <a:extLst>
              <a:ext uri="{FF2B5EF4-FFF2-40B4-BE49-F238E27FC236}">
                <a16:creationId xmlns:a16="http://schemas.microsoft.com/office/drawing/2014/main" id="{3F600F25-FDE2-AC46-9B86-57DFC4C64945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61421C4A-6D5A-934B-9E34-DE4A4D019BDF}"/>
              </a:ext>
            </a:extLst>
          </p:cNvPr>
          <p:cNvSpPr/>
          <p:nvPr/>
        </p:nvSpPr>
        <p:spPr>
          <a:xfrm>
            <a:off x="4847295" y="4760473"/>
            <a:ext cx="2497409" cy="420914"/>
          </a:xfrm>
          <a:prstGeom prst="rect">
            <a:avLst/>
          </a:prstGeom>
          <a:solidFill>
            <a:srgbClr val="41B2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标题文字添加此处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F386E87-7AB5-E047-B398-AAC033E8A57D}"/>
              </a:ext>
            </a:extLst>
          </p:cNvPr>
          <p:cNvSpPr txBox="1"/>
          <p:nvPr/>
        </p:nvSpPr>
        <p:spPr>
          <a:xfrm>
            <a:off x="1475888" y="606670"/>
            <a:ext cx="14020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CN" altLang="en-US" sz="48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Impact" panose="020B0806030902050204" pitchFamily="34" charset="0"/>
              </a:rPr>
              <a:t>主题</a:t>
            </a:r>
          </a:p>
        </p:txBody>
      </p:sp>
      <p:sp>
        <p:nvSpPr>
          <p:cNvPr id="9" name="TextBox 11">
            <a:extLst>
              <a:ext uri="{FF2B5EF4-FFF2-40B4-BE49-F238E27FC236}">
                <a16:creationId xmlns:a16="http://schemas.microsoft.com/office/drawing/2014/main" id="{CBD559A2-AD0B-C543-AC50-9D1A84CFC6E3}"/>
              </a:ext>
            </a:extLst>
          </p:cNvPr>
          <p:cNvSpPr txBox="1"/>
          <p:nvPr/>
        </p:nvSpPr>
        <p:spPr>
          <a:xfrm>
            <a:off x="1715040" y="1893884"/>
            <a:ext cx="4299379" cy="5384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ts val="1400"/>
              </a:lnSpc>
            </a:pPr>
            <a:r>
              <a:rPr lang="zh-CN" altLang="en-US" sz="1200" dirty="0">
                <a:solidFill>
                  <a:schemeClr val="bg1"/>
                </a:solidFill>
                <a:sym typeface="+mn-ea"/>
              </a:rPr>
              <a:t>文字描述文字描述文字描述文字描述</a:t>
            </a:r>
            <a:endParaRPr lang="zh-CN" altLang="en-US" sz="1200" dirty="0">
              <a:solidFill>
                <a:schemeClr val="bg1"/>
              </a:solidFill>
            </a:endParaRPr>
          </a:p>
          <a:p>
            <a:pPr>
              <a:lnSpc>
                <a:spcPts val="1400"/>
              </a:lnSpc>
            </a:pPr>
            <a:r>
              <a:rPr lang="zh-CN" altLang="en-US" sz="1200" dirty="0">
                <a:solidFill>
                  <a:schemeClr val="bg1"/>
                </a:solidFill>
                <a:sym typeface="+mn-ea"/>
              </a:rPr>
              <a:t>文字描述文字描述文字描述文字描述文字描述文字描述</a:t>
            </a:r>
            <a:endParaRPr lang="zh-CN" altLang="en-US" sz="1200" dirty="0">
              <a:solidFill>
                <a:schemeClr val="bg1"/>
              </a:solidFill>
            </a:endParaRPr>
          </a:p>
          <a:p>
            <a:pPr>
              <a:lnSpc>
                <a:spcPts val="1400"/>
              </a:lnSpc>
            </a:pPr>
            <a:endParaRPr lang="zh-CN" altLang="en-US" sz="1200" dirty="0">
              <a:solidFill>
                <a:schemeClr val="bg1"/>
              </a:solidFill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8846E4A6-9BDD-8749-A8B7-17463EF68B9E}"/>
              </a:ext>
            </a:extLst>
          </p:cNvPr>
          <p:cNvSpPr txBox="1"/>
          <p:nvPr/>
        </p:nvSpPr>
        <p:spPr>
          <a:xfrm>
            <a:off x="1743305" y="1407297"/>
            <a:ext cx="2214880" cy="39878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b="1" noProof="0" dirty="0">
                <a:ln>
                  <a:noFill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标题文字添加此处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20000"/>
                  <a:lumOff val="8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</p:txBody>
      </p:sp>
      <p:pic>
        <p:nvPicPr>
          <p:cNvPr id="20" name="图片占位符 19" descr="路上的行人&#10;&#10;描述已自动生成">
            <a:extLst>
              <a:ext uri="{FF2B5EF4-FFF2-40B4-BE49-F238E27FC236}">
                <a16:creationId xmlns:a16="http://schemas.microsoft.com/office/drawing/2014/main" id="{B4892B6A-1459-2644-B22F-4911B2927994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24" name="图片占位符 23" descr="一棵大树&#10;&#10;中度可信度描述已自动生成">
            <a:extLst>
              <a:ext uri="{FF2B5EF4-FFF2-40B4-BE49-F238E27FC236}">
                <a16:creationId xmlns:a16="http://schemas.microsoft.com/office/drawing/2014/main" id="{35740CF2-9046-6F45-A971-BD7CB14CBC4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78577" y="2762250"/>
            <a:ext cx="2497409" cy="1638300"/>
          </a:xfrm>
        </p:spPr>
      </p:pic>
      <p:sp>
        <p:nvSpPr>
          <p:cNvPr id="25" name="等腰三角形 10">
            <a:extLst>
              <a:ext uri="{FF2B5EF4-FFF2-40B4-BE49-F238E27FC236}">
                <a16:creationId xmlns:a16="http://schemas.microsoft.com/office/drawing/2014/main" id="{868BEB16-C06B-B449-AF3C-80A2F55548FF}"/>
              </a:ext>
            </a:extLst>
          </p:cNvPr>
          <p:cNvSpPr/>
          <p:nvPr/>
        </p:nvSpPr>
        <p:spPr>
          <a:xfrm rot="5400000">
            <a:off x="10297997" y="3353678"/>
            <a:ext cx="467958" cy="403412"/>
          </a:xfrm>
          <a:prstGeom prst="triangle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等腰三角形 13">
            <a:extLst>
              <a:ext uri="{FF2B5EF4-FFF2-40B4-BE49-F238E27FC236}">
                <a16:creationId xmlns:a16="http://schemas.microsoft.com/office/drawing/2014/main" id="{232746A7-3083-DE41-BB01-C1CD3620D3BF}"/>
              </a:ext>
            </a:extLst>
          </p:cNvPr>
          <p:cNvSpPr/>
          <p:nvPr/>
        </p:nvSpPr>
        <p:spPr>
          <a:xfrm rot="16200000" flipH="1">
            <a:off x="1426046" y="3353678"/>
            <a:ext cx="467958" cy="403412"/>
          </a:xfrm>
          <a:prstGeom prst="triangle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11">
            <a:extLst>
              <a:ext uri="{FF2B5EF4-FFF2-40B4-BE49-F238E27FC236}">
                <a16:creationId xmlns:a16="http://schemas.microsoft.com/office/drawing/2014/main" id="{19D70BFA-4948-DC4F-B22B-F87A5F46489D}"/>
              </a:ext>
            </a:extLst>
          </p:cNvPr>
          <p:cNvSpPr txBox="1"/>
          <p:nvPr/>
        </p:nvSpPr>
        <p:spPr>
          <a:xfrm>
            <a:off x="2806697" y="5419136"/>
            <a:ext cx="6578604" cy="8976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ts val="1400"/>
              </a:lnSpc>
            </a:pP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输入文字方法：</a:t>
            </a:r>
          </a:p>
          <a:p>
            <a:pPr algn="ctr">
              <a:lnSpc>
                <a:spcPts val="1400"/>
              </a:lnSpc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1.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输入您的内容。或</a:t>
            </a: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2.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通过右键复制粘贴您的内容，并选择只保留文本。</a:t>
            </a:r>
            <a:endParaRPr lang="en-US" altLang="zh-CN" sz="1200" dirty="0">
              <a:solidFill>
                <a:schemeClr val="bg1">
                  <a:lumMod val="65000"/>
                </a:schemeClr>
              </a:solidFill>
              <a:sym typeface="+mn-ea"/>
            </a:endParaRPr>
          </a:p>
          <a:p>
            <a:pPr algn="ctr">
              <a:lnSpc>
                <a:spcPts val="1400"/>
              </a:lnSpc>
            </a:pP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更改图片的方法：</a:t>
            </a:r>
          </a:p>
          <a:p>
            <a:pPr algn="ctr">
              <a:lnSpc>
                <a:spcPts val="1400"/>
              </a:lnSpc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1.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点击图片，按删除键删除图片。而后点击图片图标，插入图片。或</a:t>
            </a: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2.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请右键点击图片，而后选择更换图片。</a:t>
            </a:r>
          </a:p>
        </p:txBody>
      </p:sp>
    </p:spTree>
    <p:extLst>
      <p:ext uri="{BB962C8B-B14F-4D97-AF65-F5344CB8AC3E}">
        <p14:creationId xmlns:p14="http://schemas.microsoft.com/office/powerpoint/2010/main" val="3122214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/>
      <p:bldP spid="9" grpId="0"/>
      <p:bldP spid="10" grpId="0"/>
      <p:bldP spid="25" grpId="0" bldLvl="0" animBg="1"/>
      <p:bldP spid="26" grpId="0" bldLvl="0" animBg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055688" y="3294237"/>
            <a:ext cx="3421062" cy="540000"/>
          </a:xfrm>
          <a:prstGeom prst="rect">
            <a:avLst/>
          </a:prstGeom>
          <a:solidFill>
            <a:srgbClr val="007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7" name="TextBox 11"/>
          <p:cNvSpPr txBox="1"/>
          <p:nvPr/>
        </p:nvSpPr>
        <p:spPr>
          <a:xfrm>
            <a:off x="1055688" y="3390043"/>
            <a:ext cx="342106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</a:rPr>
              <a:t>标题文字添加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图片占位符 3" descr="图片包含 蓝色, 小, 水, 华美&#10;&#10;描述已自动生成">
            <a:extLst>
              <a:ext uri="{FF2B5EF4-FFF2-40B4-BE49-F238E27FC236}">
                <a16:creationId xmlns:a16="http://schemas.microsoft.com/office/drawing/2014/main" id="{28738D9B-3E71-C546-B157-5C01A164CCBF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38688" y="1731963"/>
            <a:ext cx="6413500" cy="4156075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783F6750-E3E9-D741-A51F-71785F31EF39}"/>
              </a:ext>
            </a:extLst>
          </p:cNvPr>
          <p:cNvSpPr txBox="1"/>
          <p:nvPr/>
        </p:nvSpPr>
        <p:spPr>
          <a:xfrm>
            <a:off x="848848" y="255002"/>
            <a:ext cx="3302324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标题文字</a:t>
            </a:r>
            <a:r>
              <a:rPr lang="zh-CN" altLang="en-US" sz="2800" b="1" dirty="0">
                <a:solidFill>
                  <a:schemeClr val="accent3"/>
                </a:solidFill>
                <a:latin typeface="+mn-ea"/>
              </a:rPr>
              <a:t>添加此处</a:t>
            </a:r>
          </a:p>
        </p:txBody>
      </p:sp>
      <p:sp>
        <p:nvSpPr>
          <p:cNvPr id="8" name="TextBox 11">
            <a:extLst>
              <a:ext uri="{FF2B5EF4-FFF2-40B4-BE49-F238E27FC236}">
                <a16:creationId xmlns:a16="http://schemas.microsoft.com/office/drawing/2014/main" id="{8413BB5E-7B91-2144-B068-3A48D412275D}"/>
              </a:ext>
            </a:extLst>
          </p:cNvPr>
          <p:cNvSpPr txBox="1"/>
          <p:nvPr/>
        </p:nvSpPr>
        <p:spPr>
          <a:xfrm>
            <a:off x="1143580" y="3916423"/>
            <a:ext cx="3333170" cy="23339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ts val="1400"/>
              </a:lnSpc>
            </a:pP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更改图片的方法：</a:t>
            </a:r>
          </a:p>
          <a:p>
            <a:pPr algn="ctr">
              <a:lnSpc>
                <a:spcPts val="1400"/>
              </a:lnSpc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1.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点击图片，按删除键删除图片。而后点击图片图标，插入图片。或</a:t>
            </a: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2.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请右键点击图片，而后选择更换图片</a:t>
            </a:r>
            <a:endParaRPr lang="en-US" altLang="zh-CN" sz="1200" dirty="0">
              <a:solidFill>
                <a:schemeClr val="bg1">
                  <a:lumMod val="65000"/>
                </a:schemeClr>
              </a:solidFill>
              <a:sym typeface="+mn-ea"/>
            </a:endParaRPr>
          </a:p>
          <a:p>
            <a:pPr algn="ctr">
              <a:lnSpc>
                <a:spcPts val="1400"/>
              </a:lnSpc>
            </a:pP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更改图片的方法：</a:t>
            </a:r>
          </a:p>
          <a:p>
            <a:pPr algn="ctr">
              <a:lnSpc>
                <a:spcPts val="1400"/>
              </a:lnSpc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1.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点击图片，按删除键删除图片。而后点击图片图标，插入图片。或</a:t>
            </a: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2.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请右键点击图片，而后选择更换图片</a:t>
            </a:r>
          </a:p>
          <a:p>
            <a:pPr algn="ctr">
              <a:lnSpc>
                <a:spcPts val="1400"/>
              </a:lnSpc>
            </a:pPr>
            <a:endParaRPr lang="en-US" altLang="zh-CN" sz="1200" dirty="0">
              <a:solidFill>
                <a:schemeClr val="bg1">
                  <a:lumMod val="65000"/>
                </a:schemeClr>
              </a:solidFill>
              <a:sym typeface="+mn-ea"/>
            </a:endParaRPr>
          </a:p>
          <a:p>
            <a:pPr algn="ctr">
              <a:lnSpc>
                <a:spcPts val="1400"/>
              </a:lnSpc>
            </a:pP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更改图片的方法：</a:t>
            </a:r>
          </a:p>
          <a:p>
            <a:pPr algn="ctr">
              <a:lnSpc>
                <a:spcPts val="1400"/>
              </a:lnSpc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1.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点击图片，按删除键删除图片。而后点击图片图标，插入图片。或</a:t>
            </a: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2.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请右键点击图片，而后选择更换图片</a:t>
            </a:r>
          </a:p>
        </p:txBody>
      </p:sp>
      <p:sp>
        <p:nvSpPr>
          <p:cNvPr id="9" name="TextBox 11">
            <a:extLst>
              <a:ext uri="{FF2B5EF4-FFF2-40B4-BE49-F238E27FC236}">
                <a16:creationId xmlns:a16="http://schemas.microsoft.com/office/drawing/2014/main" id="{CF2526F5-A589-D14A-8C95-AD89893BAFAC}"/>
              </a:ext>
            </a:extLst>
          </p:cNvPr>
          <p:cNvSpPr txBox="1"/>
          <p:nvPr/>
        </p:nvSpPr>
        <p:spPr>
          <a:xfrm>
            <a:off x="1143579" y="1503475"/>
            <a:ext cx="3333170" cy="16158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ts val="1400"/>
              </a:lnSpc>
            </a:pP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输入文字方法：</a:t>
            </a:r>
          </a:p>
          <a:p>
            <a:pPr algn="ctr">
              <a:lnSpc>
                <a:spcPts val="1400"/>
              </a:lnSpc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1.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输入您的内容。或</a:t>
            </a: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2.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通过右键复制粘贴您的内容，并选择只保留文本。输入文字方法：</a:t>
            </a:r>
          </a:p>
          <a:p>
            <a:pPr algn="ctr">
              <a:lnSpc>
                <a:spcPts val="1400"/>
              </a:lnSpc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1.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输入您的内容。或</a:t>
            </a: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2.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通过右键复制粘贴您的内容，并选择只保留文本。输入文字方法：</a:t>
            </a:r>
          </a:p>
          <a:p>
            <a:pPr algn="ctr">
              <a:lnSpc>
                <a:spcPts val="1400"/>
              </a:lnSpc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1.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输入您的内容。或</a:t>
            </a: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2.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通过右键复制粘贴您的内容，并选择只保留文本。输入文字方法：</a:t>
            </a:r>
          </a:p>
          <a:p>
            <a:pPr algn="ctr">
              <a:lnSpc>
                <a:spcPts val="1400"/>
              </a:lnSpc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1.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输入您的内容。或</a:t>
            </a: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2.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通过右键复制粘贴您的内容，并选择只保留文本。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1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占位符 3" descr="树上的叶子&#10;&#10;描述已自动生成">
            <a:extLst>
              <a:ext uri="{FF2B5EF4-FFF2-40B4-BE49-F238E27FC236}">
                <a16:creationId xmlns:a16="http://schemas.microsoft.com/office/drawing/2014/main" id="{80C16056-E1EE-E646-9E2F-8EEFA2EF44A2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prstGeom prst="rect">
            <a:avLst/>
          </a:prstGeom>
        </p:spPr>
      </p:pic>
      <p:sp>
        <p:nvSpPr>
          <p:cNvPr id="17" name="文本框 16">
            <a:extLst>
              <a:ext uri="{FF2B5EF4-FFF2-40B4-BE49-F238E27FC236}">
                <a16:creationId xmlns:a16="http://schemas.microsoft.com/office/drawing/2014/main" id="{C8A35A10-CD5E-5541-B55F-7F28860B3843}"/>
              </a:ext>
            </a:extLst>
          </p:cNvPr>
          <p:cNvSpPr txBox="1"/>
          <p:nvPr/>
        </p:nvSpPr>
        <p:spPr>
          <a:xfrm>
            <a:off x="848848" y="255002"/>
            <a:ext cx="3302324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标题文字</a:t>
            </a:r>
            <a:r>
              <a:rPr lang="zh-CN" altLang="en-US" sz="2800" b="1" dirty="0">
                <a:solidFill>
                  <a:schemeClr val="accent3"/>
                </a:solidFill>
                <a:latin typeface="+mn-ea"/>
              </a:rPr>
              <a:t>添加此处</a:t>
            </a: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529A2806-E4AB-E94D-812E-2A140859D3E9}"/>
              </a:ext>
            </a:extLst>
          </p:cNvPr>
          <p:cNvGrpSpPr/>
          <p:nvPr/>
        </p:nvGrpSpPr>
        <p:grpSpPr>
          <a:xfrm>
            <a:off x="7609591" y="1997556"/>
            <a:ext cx="3439409" cy="878719"/>
            <a:chOff x="6736921" y="2180774"/>
            <a:chExt cx="3439409" cy="878719"/>
          </a:xfrm>
        </p:grpSpPr>
        <p:sp>
          <p:nvSpPr>
            <p:cNvPr id="14" name="TextBox 11">
              <a:extLst>
                <a:ext uri="{FF2B5EF4-FFF2-40B4-BE49-F238E27FC236}">
                  <a16:creationId xmlns:a16="http://schemas.microsoft.com/office/drawing/2014/main" id="{F1DD3AF3-61B1-EE41-B732-F37BD76F9C7C}"/>
                </a:ext>
              </a:extLst>
            </p:cNvPr>
            <p:cNvSpPr txBox="1"/>
            <p:nvPr/>
          </p:nvSpPr>
          <p:spPr>
            <a:xfrm>
              <a:off x="6736921" y="2520884"/>
              <a:ext cx="3439409" cy="53860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ts val="1400"/>
                </a:lnSpc>
              </a:pP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输入文字方法：</a:t>
              </a:r>
            </a:p>
            <a:p>
              <a:pPr>
                <a:lnSpc>
                  <a:spcPts val="1400"/>
                </a:lnSpc>
              </a:pPr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1.</a:t>
              </a: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输入您的内容。或</a:t>
              </a:r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2.</a:t>
              </a: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通过右键复制粘贴您的内容，并选择只保留文本。</a:t>
              </a:r>
            </a:p>
          </p:txBody>
        </p:sp>
        <p:sp>
          <p:nvSpPr>
            <p:cNvPr id="15" name="TextBox 11">
              <a:extLst>
                <a:ext uri="{FF2B5EF4-FFF2-40B4-BE49-F238E27FC236}">
                  <a16:creationId xmlns:a16="http://schemas.microsoft.com/office/drawing/2014/main" id="{77A87EDE-E2C3-5D44-AEED-F324A6DF681C}"/>
                </a:ext>
              </a:extLst>
            </p:cNvPr>
            <p:cNvSpPr txBox="1"/>
            <p:nvPr/>
          </p:nvSpPr>
          <p:spPr>
            <a:xfrm>
              <a:off x="6736921" y="2180774"/>
              <a:ext cx="244903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标题文字添加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94DD8A84-3E57-3646-8403-29F1D2B25D6D}"/>
              </a:ext>
            </a:extLst>
          </p:cNvPr>
          <p:cNvGrpSpPr/>
          <p:nvPr/>
        </p:nvGrpSpPr>
        <p:grpSpPr>
          <a:xfrm>
            <a:off x="7609591" y="3223169"/>
            <a:ext cx="3439409" cy="878590"/>
            <a:chOff x="6736921" y="2180774"/>
            <a:chExt cx="3439409" cy="878590"/>
          </a:xfrm>
        </p:grpSpPr>
        <p:sp>
          <p:nvSpPr>
            <p:cNvPr id="18" name="TextBox 11">
              <a:extLst>
                <a:ext uri="{FF2B5EF4-FFF2-40B4-BE49-F238E27FC236}">
                  <a16:creationId xmlns:a16="http://schemas.microsoft.com/office/drawing/2014/main" id="{9EA963ED-AA20-CA45-A0FF-39920561B74D}"/>
                </a:ext>
              </a:extLst>
            </p:cNvPr>
            <p:cNvSpPr txBox="1"/>
            <p:nvPr/>
          </p:nvSpPr>
          <p:spPr>
            <a:xfrm>
              <a:off x="6736921" y="2520884"/>
              <a:ext cx="3439409" cy="53848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ts val="1400"/>
                </a:lnSpc>
              </a:pP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输入文字方法：</a:t>
              </a:r>
            </a:p>
            <a:p>
              <a:pPr>
                <a:lnSpc>
                  <a:spcPts val="1400"/>
                </a:lnSpc>
              </a:pPr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1.</a:t>
              </a: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输入您的内容。或</a:t>
              </a:r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2.</a:t>
              </a: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通过右键复制粘贴您的内容，并选择只保留文本。</a:t>
              </a:r>
            </a:p>
          </p:txBody>
        </p:sp>
        <p:sp>
          <p:nvSpPr>
            <p:cNvPr id="19" name="TextBox 11">
              <a:extLst>
                <a:ext uri="{FF2B5EF4-FFF2-40B4-BE49-F238E27FC236}">
                  <a16:creationId xmlns:a16="http://schemas.microsoft.com/office/drawing/2014/main" id="{D78242EC-2893-1049-98AD-0AE1508A97AD}"/>
                </a:ext>
              </a:extLst>
            </p:cNvPr>
            <p:cNvSpPr txBox="1"/>
            <p:nvPr/>
          </p:nvSpPr>
          <p:spPr>
            <a:xfrm>
              <a:off x="6736921" y="2180774"/>
              <a:ext cx="244903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标题文字添加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F9119613-6D11-6949-8072-D1E75B8707CA}"/>
              </a:ext>
            </a:extLst>
          </p:cNvPr>
          <p:cNvGrpSpPr/>
          <p:nvPr/>
        </p:nvGrpSpPr>
        <p:grpSpPr>
          <a:xfrm>
            <a:off x="7609591" y="4448782"/>
            <a:ext cx="3439409" cy="1058255"/>
            <a:chOff x="6736921" y="2180774"/>
            <a:chExt cx="3439409" cy="1058255"/>
          </a:xfrm>
        </p:grpSpPr>
        <p:sp>
          <p:nvSpPr>
            <p:cNvPr id="21" name="TextBox 11">
              <a:extLst>
                <a:ext uri="{FF2B5EF4-FFF2-40B4-BE49-F238E27FC236}">
                  <a16:creationId xmlns:a16="http://schemas.microsoft.com/office/drawing/2014/main" id="{ABE9CF11-227B-AE4A-B05C-3C943F8374B9}"/>
                </a:ext>
              </a:extLst>
            </p:cNvPr>
            <p:cNvSpPr txBox="1"/>
            <p:nvPr/>
          </p:nvSpPr>
          <p:spPr>
            <a:xfrm>
              <a:off x="6736921" y="2520884"/>
              <a:ext cx="3439409" cy="71814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ts val="1400"/>
                </a:lnSpc>
              </a:pP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更改图片的方法：</a:t>
              </a:r>
            </a:p>
            <a:p>
              <a:pPr>
                <a:lnSpc>
                  <a:spcPts val="1400"/>
                </a:lnSpc>
              </a:pPr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1.</a:t>
              </a: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点击图片，按删除键删除图片。而后点击图片图标，插入图片。或</a:t>
              </a:r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2.</a:t>
              </a: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请右键点击图片，而后选择更换图片</a:t>
              </a:r>
            </a:p>
          </p:txBody>
        </p:sp>
        <p:sp>
          <p:nvSpPr>
            <p:cNvPr id="22" name="TextBox 11">
              <a:extLst>
                <a:ext uri="{FF2B5EF4-FFF2-40B4-BE49-F238E27FC236}">
                  <a16:creationId xmlns:a16="http://schemas.microsoft.com/office/drawing/2014/main" id="{A95A65CD-7A0F-1A4F-B7E5-BA80F5218BDC}"/>
                </a:ext>
              </a:extLst>
            </p:cNvPr>
            <p:cNvSpPr txBox="1"/>
            <p:nvPr/>
          </p:nvSpPr>
          <p:spPr>
            <a:xfrm>
              <a:off x="6736921" y="2180774"/>
              <a:ext cx="244903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标题文字添加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占位符 17" descr="E:\正在做ing\20191217北师大附属实验中学\IMG_4456.JPGIMG_4456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/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B300CF15-90C2-2942-B7EB-F574A8663C00}"/>
              </a:ext>
            </a:extLst>
          </p:cNvPr>
          <p:cNvSpPr txBox="1"/>
          <p:nvPr/>
        </p:nvSpPr>
        <p:spPr>
          <a:xfrm>
            <a:off x="848848" y="255002"/>
            <a:ext cx="3302324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标题文字</a:t>
            </a:r>
            <a:r>
              <a:rPr lang="zh-CN" altLang="en-US" sz="2800" b="1" dirty="0">
                <a:solidFill>
                  <a:schemeClr val="accent3"/>
                </a:solidFill>
                <a:latin typeface="+mn-ea"/>
              </a:rPr>
              <a:t>添加此处</a:t>
            </a: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3C0D28A0-5410-EB48-BACE-45C7EF82DF6A}"/>
              </a:ext>
            </a:extLst>
          </p:cNvPr>
          <p:cNvGrpSpPr/>
          <p:nvPr/>
        </p:nvGrpSpPr>
        <p:grpSpPr>
          <a:xfrm>
            <a:off x="1315030" y="1481892"/>
            <a:ext cx="4299379" cy="4120355"/>
            <a:chOff x="6736921" y="2180774"/>
            <a:chExt cx="4299379" cy="4120355"/>
          </a:xfrm>
        </p:grpSpPr>
        <p:sp>
          <p:nvSpPr>
            <p:cNvPr id="8" name="TextBox 11">
              <a:extLst>
                <a:ext uri="{FF2B5EF4-FFF2-40B4-BE49-F238E27FC236}">
                  <a16:creationId xmlns:a16="http://schemas.microsoft.com/office/drawing/2014/main" id="{5FC479F1-2695-3947-A574-9B877FF50E88}"/>
                </a:ext>
              </a:extLst>
            </p:cNvPr>
            <p:cNvSpPr txBox="1"/>
            <p:nvPr/>
          </p:nvSpPr>
          <p:spPr>
            <a:xfrm>
              <a:off x="6736921" y="2457384"/>
              <a:ext cx="4299379" cy="384374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1.</a:t>
              </a: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点击图片，按删除键删除图片。而后点击图片图标，插入图片。</a:t>
              </a:r>
              <a:endPara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	</a:t>
              </a: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或</a:t>
              </a:r>
              <a:endPara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2.</a:t>
              </a: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请右键点击右侧图片，而后选择更换图片。</a:t>
              </a:r>
              <a:endPara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endParaRPr>
            </a:p>
            <a:p>
              <a:pPr>
                <a:lnSpc>
                  <a:spcPct val="150000"/>
                </a:lnSpc>
              </a:pPr>
              <a:endPara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更改右侧图片的方法：</a:t>
              </a:r>
              <a:endPara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1.</a:t>
              </a: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点击图片，按删除键删除图片。而后点击图片图标，插入图片。</a:t>
              </a:r>
              <a:endPara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	</a:t>
              </a: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或</a:t>
              </a:r>
              <a:endPara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2.</a:t>
              </a: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请右键点击右侧图片，而后选择更换图片。</a:t>
              </a:r>
              <a:endPara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endParaRPr>
            </a:p>
            <a:p>
              <a:pPr>
                <a:lnSpc>
                  <a:spcPct val="150000"/>
                </a:lnSpc>
              </a:pPr>
              <a:endPara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更改右侧图片的方法：</a:t>
              </a:r>
              <a:endPara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1.</a:t>
              </a: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点击图片，按删除键删除图片。而后点击图片图标，插入图片。</a:t>
              </a:r>
              <a:endPara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	</a:t>
              </a: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或</a:t>
              </a:r>
              <a:endPara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2.</a:t>
              </a: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请右键点击右侧图片，而后选择更换图片。</a:t>
              </a:r>
              <a:endPara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endParaRPr>
            </a:p>
            <a:p>
              <a:pPr>
                <a:lnSpc>
                  <a:spcPct val="150000"/>
                </a:lnSpc>
              </a:pPr>
              <a:endPara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endParaRPr>
            </a:p>
          </p:txBody>
        </p:sp>
        <p:sp>
          <p:nvSpPr>
            <p:cNvPr id="9" name="TextBox 11">
              <a:extLst>
                <a:ext uri="{FF2B5EF4-FFF2-40B4-BE49-F238E27FC236}">
                  <a16:creationId xmlns:a16="http://schemas.microsoft.com/office/drawing/2014/main" id="{A25356E1-51E0-164C-97E7-9561CA1DF7ED}"/>
                </a:ext>
              </a:extLst>
            </p:cNvPr>
            <p:cNvSpPr txBox="1"/>
            <p:nvPr/>
          </p:nvSpPr>
          <p:spPr>
            <a:xfrm>
              <a:off x="6736921" y="2180774"/>
              <a:ext cx="244903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更改右侧图片的方法：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</TotalTime>
  <Words>682</Words>
  <Application>Microsoft Macintosh PowerPoint</Application>
  <PresentationFormat>宽屏</PresentationFormat>
  <Paragraphs>92</Paragraphs>
  <Slides>12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等线</vt:lpstr>
      <vt:lpstr>STZhongsong</vt:lpstr>
      <vt:lpstr>微软雅黑</vt:lpstr>
      <vt:lpstr>Arial</vt:lpstr>
      <vt:lpstr>Calibri</vt:lpstr>
      <vt:lpstr>Impact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SDSZ ART</dc:creator>
  <cp:lastModifiedBy>A8309</cp:lastModifiedBy>
  <cp:revision>189</cp:revision>
  <dcterms:created xsi:type="dcterms:W3CDTF">2019-06-19T02:08:00Z</dcterms:created>
  <dcterms:modified xsi:type="dcterms:W3CDTF">2021-10-05T05:16:51Z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