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425" r:id="rId2"/>
    <p:sldId id="411" r:id="rId3"/>
    <p:sldId id="427" r:id="rId4"/>
    <p:sldId id="428" r:id="rId5"/>
    <p:sldId id="429" r:id="rId6"/>
    <p:sldId id="413" r:id="rId7"/>
    <p:sldId id="414" r:id="rId8"/>
    <p:sldId id="415" r:id="rId9"/>
    <p:sldId id="417" r:id="rId10"/>
    <p:sldId id="419" r:id="rId11"/>
    <p:sldId id="430" r:id="rId12"/>
    <p:sldId id="431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40" autoAdjust="0"/>
    <p:restoredTop sz="83737"/>
  </p:normalViewPr>
  <p:slideViewPr>
    <p:cSldViewPr snapToGrid="0">
      <p:cViewPr varScale="1">
        <p:scale>
          <a:sx n="95" d="100"/>
          <a:sy n="95" d="100"/>
        </p:scale>
        <p:origin x="512" y="168"/>
      </p:cViewPr>
      <p:guideLst>
        <p:guide orient="horz" pos="211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5D65D-9C02-4EE1-B031-3CCDB4FC731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960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4" descr="20200406170616_IMG_9634-01">
            <a:extLst>
              <a:ext uri="{FF2B5EF4-FFF2-40B4-BE49-F238E27FC236}">
                <a16:creationId xmlns:a16="http://schemas.microsoft.com/office/drawing/2014/main" id="{D00058EB-A086-8346-9B02-ED716C5F5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-635" y="0"/>
            <a:ext cx="12192635" cy="6871335"/>
          </a:xfrm>
          <a:prstGeom prst="rect">
            <a:avLst/>
          </a:prstGeom>
        </p:spPr>
      </p:pic>
      <p:sp>
        <p:nvSpPr>
          <p:cNvPr id="8" name="任意多边形: 形状 33">
            <a:extLst>
              <a:ext uri="{FF2B5EF4-FFF2-40B4-BE49-F238E27FC236}">
                <a16:creationId xmlns:a16="http://schemas.microsoft.com/office/drawing/2014/main" id="{BFFDACAA-5A6D-5A4E-BEE8-3871E86FC9EF}"/>
              </a:ext>
            </a:extLst>
          </p:cNvPr>
          <p:cNvSpPr/>
          <p:nvPr userDrawn="1"/>
        </p:nvSpPr>
        <p:spPr>
          <a:xfrm>
            <a:off x="4569329" y="0"/>
            <a:ext cx="7622670" cy="6871433"/>
          </a:xfrm>
          <a:custGeom>
            <a:avLst/>
            <a:gdLst>
              <a:gd name="connsiteX0" fmla="*/ 5839654 w 7622670"/>
              <a:gd name="connsiteY0" fmla="*/ 4741892 h 6871433"/>
              <a:gd name="connsiteX1" fmla="*/ 7268708 w 7622670"/>
              <a:gd name="connsiteY1" fmla="*/ 4741892 h 6871433"/>
              <a:gd name="connsiteX2" fmla="*/ 6246039 w 7622670"/>
              <a:gd name="connsiteY2" fmla="*/ 6871432 h 6871433"/>
              <a:gd name="connsiteX3" fmla="*/ 4816985 w 7622670"/>
              <a:gd name="connsiteY3" fmla="*/ 6871432 h 6871433"/>
              <a:gd name="connsiteX4" fmla="*/ 7622670 w 7622670"/>
              <a:gd name="connsiteY4" fmla="*/ 4367050 h 6871433"/>
              <a:gd name="connsiteX5" fmla="*/ 7622670 w 7622670"/>
              <a:gd name="connsiteY5" fmla="*/ 5798487 h 6871433"/>
              <a:gd name="connsiteX6" fmla="*/ 7107409 w 7622670"/>
              <a:gd name="connsiteY6" fmla="*/ 6871433 h 6871433"/>
              <a:gd name="connsiteX7" fmla="*/ 6419990 w 7622670"/>
              <a:gd name="connsiteY7" fmla="*/ 6871433 h 6871433"/>
              <a:gd name="connsiteX8" fmla="*/ 1819815 w 7622670"/>
              <a:gd name="connsiteY8" fmla="*/ 3081966 h 6871433"/>
              <a:gd name="connsiteX9" fmla="*/ 2589145 w 7622670"/>
              <a:gd name="connsiteY9" fmla="*/ 3081966 h 6871433"/>
              <a:gd name="connsiteX10" fmla="*/ 769330 w 7622670"/>
              <a:gd name="connsiteY10" fmla="*/ 6871432 h 6871433"/>
              <a:gd name="connsiteX11" fmla="*/ 0 w 7622670"/>
              <a:gd name="connsiteY11" fmla="*/ 6871432 h 6871433"/>
              <a:gd name="connsiteX12" fmla="*/ 7622670 w 7622670"/>
              <a:gd name="connsiteY12" fmla="*/ 1135698 h 6871433"/>
              <a:gd name="connsiteX13" fmla="*/ 7622670 w 7622670"/>
              <a:gd name="connsiteY13" fmla="*/ 2694867 h 6871433"/>
              <a:gd name="connsiteX14" fmla="*/ 7358581 w 7622670"/>
              <a:gd name="connsiteY14" fmla="*/ 3244789 h 6871433"/>
              <a:gd name="connsiteX15" fmla="*/ 6609821 w 7622670"/>
              <a:gd name="connsiteY15" fmla="*/ 3244789 h 6871433"/>
              <a:gd name="connsiteX16" fmla="*/ 4267107 w 7622670"/>
              <a:gd name="connsiteY16" fmla="*/ 0 h 6871433"/>
              <a:gd name="connsiteX17" fmla="*/ 7622670 w 7622670"/>
              <a:gd name="connsiteY17" fmla="*/ 0 h 6871433"/>
              <a:gd name="connsiteX18" fmla="*/ 7622670 w 7622670"/>
              <a:gd name="connsiteY18" fmla="*/ 566959 h 6871433"/>
              <a:gd name="connsiteX19" fmla="*/ 5154504 w 7622670"/>
              <a:gd name="connsiteY19" fmla="*/ 5706508 h 6871433"/>
              <a:gd name="connsiteX20" fmla="*/ 1526670 w 7622670"/>
              <a:gd name="connsiteY20" fmla="*/ 5706508 h 6871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622670" h="6871433">
                <a:moveTo>
                  <a:pt x="5839654" y="4741892"/>
                </a:moveTo>
                <a:lnTo>
                  <a:pt x="7268708" y="4741892"/>
                </a:lnTo>
                <a:lnTo>
                  <a:pt x="6246039" y="6871432"/>
                </a:lnTo>
                <a:lnTo>
                  <a:pt x="4816985" y="6871432"/>
                </a:lnTo>
                <a:close/>
                <a:moveTo>
                  <a:pt x="7622670" y="4367050"/>
                </a:moveTo>
                <a:lnTo>
                  <a:pt x="7622670" y="5798487"/>
                </a:lnTo>
                <a:lnTo>
                  <a:pt x="7107409" y="6871433"/>
                </a:lnTo>
                <a:lnTo>
                  <a:pt x="6419990" y="6871433"/>
                </a:lnTo>
                <a:close/>
                <a:moveTo>
                  <a:pt x="1819815" y="3081966"/>
                </a:moveTo>
                <a:lnTo>
                  <a:pt x="2589145" y="3081966"/>
                </a:lnTo>
                <a:lnTo>
                  <a:pt x="769330" y="6871432"/>
                </a:lnTo>
                <a:lnTo>
                  <a:pt x="0" y="6871432"/>
                </a:lnTo>
                <a:close/>
                <a:moveTo>
                  <a:pt x="7622670" y="1135698"/>
                </a:moveTo>
                <a:lnTo>
                  <a:pt x="7622670" y="2694867"/>
                </a:lnTo>
                <a:lnTo>
                  <a:pt x="7358581" y="3244789"/>
                </a:lnTo>
                <a:lnTo>
                  <a:pt x="6609821" y="3244789"/>
                </a:lnTo>
                <a:close/>
                <a:moveTo>
                  <a:pt x="4267107" y="0"/>
                </a:moveTo>
                <a:lnTo>
                  <a:pt x="7622670" y="0"/>
                </a:lnTo>
                <a:lnTo>
                  <a:pt x="7622670" y="566959"/>
                </a:lnTo>
                <a:lnTo>
                  <a:pt x="5154504" y="5706508"/>
                </a:lnTo>
                <a:lnTo>
                  <a:pt x="1526670" y="5706508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13">
            <a:extLst>
              <a:ext uri="{FF2B5EF4-FFF2-40B4-BE49-F238E27FC236}">
                <a16:creationId xmlns:a16="http://schemas.microsoft.com/office/drawing/2014/main" id="{DA5277A4-57B8-E849-8969-D3DC606834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12192000 w 12192000"/>
              <a:gd name="connsiteY0" fmla="*/ 5798487 h 6858000"/>
              <a:gd name="connsiteX1" fmla="*/ 12192000 w 12192000"/>
              <a:gd name="connsiteY1" fmla="*/ 6858000 h 6858000"/>
              <a:gd name="connsiteX2" fmla="*/ 11683190 w 12192000"/>
              <a:gd name="connsiteY2" fmla="*/ 6858000 h 6858000"/>
              <a:gd name="connsiteX3" fmla="*/ 0 w 12192000"/>
              <a:gd name="connsiteY3" fmla="*/ 0 h 6858000"/>
              <a:gd name="connsiteX4" fmla="*/ 8836437 w 12192000"/>
              <a:gd name="connsiteY4" fmla="*/ 0 h 6858000"/>
              <a:gd name="connsiteX5" fmla="*/ 6096000 w 12192000"/>
              <a:gd name="connsiteY5" fmla="*/ 5706508 h 6858000"/>
              <a:gd name="connsiteX6" fmla="*/ 9723834 w 12192000"/>
              <a:gd name="connsiteY6" fmla="*/ 5706508 h 6858000"/>
              <a:gd name="connsiteX7" fmla="*/ 12192000 w 12192000"/>
              <a:gd name="connsiteY7" fmla="*/ 566959 h 6858000"/>
              <a:gd name="connsiteX8" fmla="*/ 12192000 w 12192000"/>
              <a:gd name="connsiteY8" fmla="*/ 1135698 h 6858000"/>
              <a:gd name="connsiteX9" fmla="*/ 11179151 w 12192000"/>
              <a:gd name="connsiteY9" fmla="*/ 3244789 h 6858000"/>
              <a:gd name="connsiteX10" fmla="*/ 11927911 w 12192000"/>
              <a:gd name="connsiteY10" fmla="*/ 3244789 h 6858000"/>
              <a:gd name="connsiteX11" fmla="*/ 12192000 w 12192000"/>
              <a:gd name="connsiteY11" fmla="*/ 2694867 h 6858000"/>
              <a:gd name="connsiteX12" fmla="*/ 12192000 w 12192000"/>
              <a:gd name="connsiteY12" fmla="*/ 4367050 h 6858000"/>
              <a:gd name="connsiteX13" fmla="*/ 10995771 w 12192000"/>
              <a:gd name="connsiteY13" fmla="*/ 6858000 h 6858000"/>
              <a:gd name="connsiteX14" fmla="*/ 10821819 w 12192000"/>
              <a:gd name="connsiteY14" fmla="*/ 6858000 h 6858000"/>
              <a:gd name="connsiteX15" fmla="*/ 11838038 w 12192000"/>
              <a:gd name="connsiteY15" fmla="*/ 4741892 h 6858000"/>
              <a:gd name="connsiteX16" fmla="*/ 10408984 w 12192000"/>
              <a:gd name="connsiteY16" fmla="*/ 4741892 h 6858000"/>
              <a:gd name="connsiteX17" fmla="*/ 9392765 w 12192000"/>
              <a:gd name="connsiteY17" fmla="*/ 6858000 h 6858000"/>
              <a:gd name="connsiteX18" fmla="*/ 5345111 w 12192000"/>
              <a:gd name="connsiteY18" fmla="*/ 6858000 h 6858000"/>
              <a:gd name="connsiteX19" fmla="*/ 7158475 w 12192000"/>
              <a:gd name="connsiteY19" fmla="*/ 3081966 h 6858000"/>
              <a:gd name="connsiteX20" fmla="*/ 6389145 w 12192000"/>
              <a:gd name="connsiteY20" fmla="*/ 3081966 h 6858000"/>
              <a:gd name="connsiteX21" fmla="*/ 4575781 w 12192000"/>
              <a:gd name="connsiteY21" fmla="*/ 6858000 h 6858000"/>
              <a:gd name="connsiteX22" fmla="*/ 0 w 12192000"/>
              <a:gd name="connsiteY2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6858000">
                <a:moveTo>
                  <a:pt x="12192000" y="5798487"/>
                </a:moveTo>
                <a:lnTo>
                  <a:pt x="12192000" y="6858000"/>
                </a:lnTo>
                <a:lnTo>
                  <a:pt x="11683190" y="6858000"/>
                </a:lnTo>
                <a:close/>
                <a:moveTo>
                  <a:pt x="0" y="0"/>
                </a:moveTo>
                <a:lnTo>
                  <a:pt x="8836437" y="0"/>
                </a:lnTo>
                <a:lnTo>
                  <a:pt x="6096000" y="5706508"/>
                </a:lnTo>
                <a:lnTo>
                  <a:pt x="9723834" y="5706508"/>
                </a:lnTo>
                <a:lnTo>
                  <a:pt x="12192000" y="566959"/>
                </a:lnTo>
                <a:lnTo>
                  <a:pt x="12192000" y="1135698"/>
                </a:lnTo>
                <a:lnTo>
                  <a:pt x="11179151" y="3244789"/>
                </a:lnTo>
                <a:lnTo>
                  <a:pt x="11927911" y="3244789"/>
                </a:lnTo>
                <a:lnTo>
                  <a:pt x="12192000" y="2694867"/>
                </a:lnTo>
                <a:lnTo>
                  <a:pt x="12192000" y="4367050"/>
                </a:lnTo>
                <a:lnTo>
                  <a:pt x="10995771" y="6858000"/>
                </a:lnTo>
                <a:lnTo>
                  <a:pt x="10821819" y="6858000"/>
                </a:lnTo>
                <a:lnTo>
                  <a:pt x="11838038" y="4741892"/>
                </a:lnTo>
                <a:lnTo>
                  <a:pt x="10408984" y="4741892"/>
                </a:lnTo>
                <a:lnTo>
                  <a:pt x="9392765" y="6858000"/>
                </a:lnTo>
                <a:lnTo>
                  <a:pt x="5345111" y="6858000"/>
                </a:lnTo>
                <a:lnTo>
                  <a:pt x="7158475" y="3081966"/>
                </a:lnTo>
                <a:lnTo>
                  <a:pt x="6389145" y="3081966"/>
                </a:lnTo>
                <a:lnTo>
                  <a:pt x="457578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50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15">
            <a:extLst>
              <a:ext uri="{FF2B5EF4-FFF2-40B4-BE49-F238E27FC236}">
                <a16:creationId xmlns:a16="http://schemas.microsoft.com/office/drawing/2014/main" id="{BE4F9523-7F72-5742-9890-9A55CD4A977B}"/>
              </a:ext>
            </a:extLst>
          </p:cNvPr>
          <p:cNvSpPr/>
          <p:nvPr userDrawn="1"/>
        </p:nvSpPr>
        <p:spPr>
          <a:xfrm>
            <a:off x="7500040" y="2"/>
            <a:ext cx="1139200" cy="841828"/>
          </a:xfrm>
          <a:custGeom>
            <a:avLst/>
            <a:gdLst>
              <a:gd name="connsiteX0" fmla="*/ 620058 w 1747266"/>
              <a:gd name="connsiteY0" fmla="*/ 0 h 1291167"/>
              <a:gd name="connsiteX1" fmla="*/ 1747266 w 1747266"/>
              <a:gd name="connsiteY1" fmla="*/ 0 h 1291167"/>
              <a:gd name="connsiteX2" fmla="*/ 1127209 w 1747266"/>
              <a:gd name="connsiteY2" fmla="*/ 1291167 h 1291167"/>
              <a:gd name="connsiteX3" fmla="*/ 0 w 1747266"/>
              <a:gd name="connsiteY3" fmla="*/ 1291167 h 1291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7266" h="1291167">
                <a:moveTo>
                  <a:pt x="620058" y="0"/>
                </a:moveTo>
                <a:lnTo>
                  <a:pt x="1747266" y="0"/>
                </a:lnTo>
                <a:lnTo>
                  <a:pt x="1127209" y="1291167"/>
                </a:lnTo>
                <a:lnTo>
                  <a:pt x="0" y="1291167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37">
            <a:extLst>
              <a:ext uri="{FF2B5EF4-FFF2-40B4-BE49-F238E27FC236}">
                <a16:creationId xmlns:a16="http://schemas.microsoft.com/office/drawing/2014/main" id="{B91D91B4-4956-A648-8870-89168E2C11EA}"/>
              </a:ext>
            </a:extLst>
          </p:cNvPr>
          <p:cNvSpPr/>
          <p:nvPr userDrawn="1"/>
        </p:nvSpPr>
        <p:spPr>
          <a:xfrm>
            <a:off x="8236529" y="1816757"/>
            <a:ext cx="2536002" cy="5054675"/>
          </a:xfrm>
          <a:custGeom>
            <a:avLst/>
            <a:gdLst>
              <a:gd name="connsiteX0" fmla="*/ 2427406 w 2536002"/>
              <a:gd name="connsiteY0" fmla="*/ 0 h 5054675"/>
              <a:gd name="connsiteX1" fmla="*/ 2536002 w 2536002"/>
              <a:gd name="connsiteY1" fmla="*/ 0 h 5054675"/>
              <a:gd name="connsiteX2" fmla="*/ 108596 w 2536002"/>
              <a:gd name="connsiteY2" fmla="*/ 5054675 h 5054675"/>
              <a:gd name="connsiteX3" fmla="*/ 0 w 2536002"/>
              <a:gd name="connsiteY3" fmla="*/ 5054675 h 505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6002" h="5054675">
                <a:moveTo>
                  <a:pt x="2427406" y="0"/>
                </a:moveTo>
                <a:lnTo>
                  <a:pt x="2536002" y="0"/>
                </a:lnTo>
                <a:lnTo>
                  <a:pt x="108596" y="5054675"/>
                </a:lnTo>
                <a:lnTo>
                  <a:pt x="0" y="505467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任意多边形: 形状 36">
            <a:extLst>
              <a:ext uri="{FF2B5EF4-FFF2-40B4-BE49-F238E27FC236}">
                <a16:creationId xmlns:a16="http://schemas.microsoft.com/office/drawing/2014/main" id="{7B70CB8E-49C6-F346-9239-7E2BF472AC2E}"/>
              </a:ext>
            </a:extLst>
          </p:cNvPr>
          <p:cNvSpPr/>
          <p:nvPr userDrawn="1"/>
        </p:nvSpPr>
        <p:spPr>
          <a:xfrm>
            <a:off x="10696204" y="1"/>
            <a:ext cx="934832" cy="1469723"/>
          </a:xfrm>
          <a:custGeom>
            <a:avLst/>
            <a:gdLst>
              <a:gd name="connsiteX0" fmla="*/ 705805 w 934832"/>
              <a:gd name="connsiteY0" fmla="*/ 0 h 1469723"/>
              <a:gd name="connsiteX1" fmla="*/ 934832 w 934832"/>
              <a:gd name="connsiteY1" fmla="*/ 0 h 1469723"/>
              <a:gd name="connsiteX2" fmla="*/ 229027 w 934832"/>
              <a:gd name="connsiteY2" fmla="*/ 1469723 h 1469723"/>
              <a:gd name="connsiteX3" fmla="*/ 0 w 934832"/>
              <a:gd name="connsiteY3" fmla="*/ 1469723 h 1469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4832" h="1469723">
                <a:moveTo>
                  <a:pt x="705805" y="0"/>
                </a:moveTo>
                <a:lnTo>
                  <a:pt x="934832" y="0"/>
                </a:lnTo>
                <a:lnTo>
                  <a:pt x="229027" y="1469723"/>
                </a:lnTo>
                <a:lnTo>
                  <a:pt x="0" y="146972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 descr="资源 13">
            <a:extLst>
              <a:ext uri="{FF2B5EF4-FFF2-40B4-BE49-F238E27FC236}">
                <a16:creationId xmlns:a16="http://schemas.microsoft.com/office/drawing/2014/main" id="{742249D3-2209-A94C-AA40-4E2976FEA5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985" y="494030"/>
            <a:ext cx="4615815" cy="7480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90DB7C68-CBE6-954E-991C-A2B4D6F37AA1}"/>
              </a:ext>
            </a:extLst>
          </p:cNvPr>
          <p:cNvSpPr/>
          <p:nvPr userDrawn="1"/>
        </p:nvSpPr>
        <p:spPr>
          <a:xfrm>
            <a:off x="0" y="0"/>
            <a:ext cx="12192000" cy="10287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任意多边形: 形状 3">
            <a:extLst>
              <a:ext uri="{FF2B5EF4-FFF2-40B4-BE49-F238E27FC236}">
                <a16:creationId xmlns:a16="http://schemas.microsoft.com/office/drawing/2014/main" id="{5CF9F8E6-4AFF-9D4E-8D80-ADE79AE0F746}"/>
              </a:ext>
            </a:extLst>
          </p:cNvPr>
          <p:cNvSpPr/>
          <p:nvPr userDrawn="1"/>
        </p:nvSpPr>
        <p:spPr>
          <a:xfrm>
            <a:off x="711200" y="0"/>
            <a:ext cx="1231599" cy="1028700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75F6E0A-67ED-F845-B84B-FAE415CC24E6}"/>
              </a:ext>
            </a:extLst>
          </p:cNvPr>
          <p:cNvSpPr txBox="1"/>
          <p:nvPr userDrawn="1"/>
        </p:nvSpPr>
        <p:spPr>
          <a:xfrm>
            <a:off x="2036994" y="189240"/>
            <a:ext cx="1198880" cy="70675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Impact" panose="020B0806030902050204" pitchFamily="34" charset="0"/>
              </a:rPr>
              <a:t>目录</a:t>
            </a:r>
          </a:p>
        </p:txBody>
      </p:sp>
      <p:pic>
        <p:nvPicPr>
          <p:cNvPr id="10" name="图片 9" descr="资源 13">
            <a:extLst>
              <a:ext uri="{FF2B5EF4-FFF2-40B4-BE49-F238E27FC236}">
                <a16:creationId xmlns:a16="http://schemas.microsoft.com/office/drawing/2014/main" id="{FF687DAA-E9E2-9142-BEA0-AA704E3AD9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000" y="252000"/>
            <a:ext cx="3332139" cy="54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占位符 2" descr="1">
            <a:extLst>
              <a:ext uri="{FF2B5EF4-FFF2-40B4-BE49-F238E27FC236}">
                <a16:creationId xmlns:a16="http://schemas.microsoft.com/office/drawing/2014/main" id="{F0D8256D-0243-CD40-B10C-19E7B775BE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6"/>
          <a:stretch>
            <a:fillRect/>
          </a:stretch>
        </p:blipFill>
        <p:spPr>
          <a:xfrm>
            <a:off x="-3813" y="0"/>
            <a:ext cx="12191365" cy="68656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CA613E56-272C-574D-B0EF-26198A72C2E9}"/>
              </a:ext>
            </a:extLst>
          </p:cNvPr>
          <p:cNvSpPr/>
          <p:nvPr userDrawn="1"/>
        </p:nvSpPr>
        <p:spPr>
          <a:xfrm>
            <a:off x="-8262" y="0"/>
            <a:ext cx="12192000" cy="6857365"/>
          </a:xfrm>
          <a:prstGeom prst="rect">
            <a:avLst/>
          </a:prstGeom>
          <a:solidFill>
            <a:schemeClr val="accent6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4">
            <a:extLst>
              <a:ext uri="{FF2B5EF4-FFF2-40B4-BE49-F238E27FC236}">
                <a16:creationId xmlns:a16="http://schemas.microsoft.com/office/drawing/2014/main" id="{42F82B01-92B0-1642-8FC9-9B13DD378278}"/>
              </a:ext>
            </a:extLst>
          </p:cNvPr>
          <p:cNvSpPr/>
          <p:nvPr userDrawn="1"/>
        </p:nvSpPr>
        <p:spPr>
          <a:xfrm>
            <a:off x="438150" y="0"/>
            <a:ext cx="1257300" cy="1050167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任意多边形: 形状 3">
            <a:extLst>
              <a:ext uri="{FF2B5EF4-FFF2-40B4-BE49-F238E27FC236}">
                <a16:creationId xmlns:a16="http://schemas.microsoft.com/office/drawing/2014/main" id="{D302A2AA-7028-D84D-BB7A-313890434FDA}"/>
              </a:ext>
            </a:extLst>
          </p:cNvPr>
          <p:cNvSpPr/>
          <p:nvPr userDrawn="1"/>
        </p:nvSpPr>
        <p:spPr>
          <a:xfrm>
            <a:off x="0" y="0"/>
            <a:ext cx="3786028" cy="3162300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任意多边形: 形状 11">
            <a:extLst>
              <a:ext uri="{FF2B5EF4-FFF2-40B4-BE49-F238E27FC236}">
                <a16:creationId xmlns:a16="http://schemas.microsoft.com/office/drawing/2014/main" id="{665D558B-3CD5-984F-9ACE-7B808EB151A6}"/>
              </a:ext>
            </a:extLst>
          </p:cNvPr>
          <p:cNvSpPr/>
          <p:nvPr userDrawn="1"/>
        </p:nvSpPr>
        <p:spPr>
          <a:xfrm>
            <a:off x="1" y="2343150"/>
            <a:ext cx="3702179" cy="4514850"/>
          </a:xfrm>
          <a:custGeom>
            <a:avLst/>
            <a:gdLst>
              <a:gd name="connsiteX0" fmla="*/ 1625728 w 3702179"/>
              <a:gd name="connsiteY0" fmla="*/ 0 h 4514850"/>
              <a:gd name="connsiteX1" fmla="*/ 3702179 w 3702179"/>
              <a:gd name="connsiteY1" fmla="*/ 0 h 4514850"/>
              <a:gd name="connsiteX2" fmla="*/ 1534011 w 3702179"/>
              <a:gd name="connsiteY2" fmla="*/ 4514850 h 4514850"/>
              <a:gd name="connsiteX3" fmla="*/ 0 w 3702179"/>
              <a:gd name="connsiteY3" fmla="*/ 4514850 h 4514850"/>
              <a:gd name="connsiteX4" fmla="*/ 0 w 3702179"/>
              <a:gd name="connsiteY4" fmla="*/ 3385309 h 451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2179" h="4514850">
                <a:moveTo>
                  <a:pt x="1625728" y="0"/>
                </a:moveTo>
                <a:lnTo>
                  <a:pt x="3702179" y="0"/>
                </a:lnTo>
                <a:lnTo>
                  <a:pt x="1534011" y="4514850"/>
                </a:lnTo>
                <a:lnTo>
                  <a:pt x="0" y="4514850"/>
                </a:lnTo>
                <a:lnTo>
                  <a:pt x="0" y="3385309"/>
                </a:lnTo>
                <a:close/>
              </a:path>
            </a:pathLst>
          </a:cu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任意多边形: 形状 17">
            <a:extLst>
              <a:ext uri="{FF2B5EF4-FFF2-40B4-BE49-F238E27FC236}">
                <a16:creationId xmlns:a16="http://schemas.microsoft.com/office/drawing/2014/main" id="{C3B7946D-6890-3E49-9D2D-64034A305E1D}"/>
              </a:ext>
            </a:extLst>
          </p:cNvPr>
          <p:cNvSpPr/>
          <p:nvPr userDrawn="1"/>
        </p:nvSpPr>
        <p:spPr>
          <a:xfrm>
            <a:off x="11452929" y="5319006"/>
            <a:ext cx="739072" cy="1538994"/>
          </a:xfrm>
          <a:custGeom>
            <a:avLst/>
            <a:gdLst>
              <a:gd name="connsiteX0" fmla="*/ 739072 w 739072"/>
              <a:gd name="connsiteY0" fmla="*/ 0 h 1538994"/>
              <a:gd name="connsiteX1" fmla="*/ 739072 w 739072"/>
              <a:gd name="connsiteY1" fmla="*/ 1538994 h 1538994"/>
              <a:gd name="connsiteX2" fmla="*/ 0 w 739072"/>
              <a:gd name="connsiteY2" fmla="*/ 1538994 h 1538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39072" h="1538994">
                <a:moveTo>
                  <a:pt x="739072" y="0"/>
                </a:moveTo>
                <a:lnTo>
                  <a:pt x="739072" y="1538994"/>
                </a:lnTo>
                <a:lnTo>
                  <a:pt x="0" y="153899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E3E411AF-9A30-B948-8B80-57B3A8712504}"/>
              </a:ext>
            </a:extLst>
          </p:cNvPr>
          <p:cNvSpPr/>
          <p:nvPr userDrawn="1"/>
        </p:nvSpPr>
        <p:spPr>
          <a:xfrm>
            <a:off x="11182350" y="6221536"/>
            <a:ext cx="762000" cy="636464"/>
          </a:xfrm>
          <a:custGeom>
            <a:avLst/>
            <a:gdLst>
              <a:gd name="connsiteX0" fmla="*/ 1518632 w 3786028"/>
              <a:gd name="connsiteY0" fmla="*/ 0 h 3162300"/>
              <a:gd name="connsiteX1" fmla="*/ 3786028 w 3786028"/>
              <a:gd name="connsiteY1" fmla="*/ 0 h 3162300"/>
              <a:gd name="connsiteX2" fmla="*/ 2267396 w 3786028"/>
              <a:gd name="connsiteY2" fmla="*/ 3162300 h 3162300"/>
              <a:gd name="connsiteX3" fmla="*/ 0 w 3786028"/>
              <a:gd name="connsiteY3" fmla="*/ 3162300 h 3162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6028" h="3162300">
                <a:moveTo>
                  <a:pt x="1518632" y="0"/>
                </a:moveTo>
                <a:lnTo>
                  <a:pt x="3786028" y="0"/>
                </a:lnTo>
                <a:lnTo>
                  <a:pt x="2267396" y="3162300"/>
                </a:lnTo>
                <a:lnTo>
                  <a:pt x="0" y="31623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图片 13" descr="资源 4">
            <a:extLst>
              <a:ext uri="{FF2B5EF4-FFF2-40B4-BE49-F238E27FC236}">
                <a16:creationId xmlns:a16="http://schemas.microsoft.com/office/drawing/2014/main" id="{9E83EEE4-CA25-3F49-8156-C614A2FDB9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80000" y="288000"/>
            <a:ext cx="1847707" cy="1440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: 形状 11">
            <a:extLst>
              <a:ext uri="{FF2B5EF4-FFF2-40B4-BE49-F238E27FC236}">
                <a16:creationId xmlns:a16="http://schemas.microsoft.com/office/drawing/2014/main" id="{6D7A579B-9AC2-6F47-859F-628C2C10DE77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: 形状 15">
            <a:extLst>
              <a:ext uri="{FF2B5EF4-FFF2-40B4-BE49-F238E27FC236}">
                <a16:creationId xmlns:a16="http://schemas.microsoft.com/office/drawing/2014/main" id="{128156D6-6CCB-7C4E-976B-C0031832AA89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 descr="资源 10">
            <a:extLst>
              <a:ext uri="{FF2B5EF4-FFF2-40B4-BE49-F238E27FC236}">
                <a16:creationId xmlns:a16="http://schemas.microsoft.com/office/drawing/2014/main" id="{7E364C61-55F9-4A4A-B269-4FB113EFD4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图片占位符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占位符 9" descr="20200603202252_IMG_0803-02">
            <a:extLst>
              <a:ext uri="{FF2B5EF4-FFF2-40B4-BE49-F238E27FC236}">
                <a16:creationId xmlns:a16="http://schemas.microsoft.com/office/drawing/2014/main" id="{AE3E2660-B1CF-574D-AE93-708E0B460305}"/>
              </a:ext>
            </a:extLst>
          </p:cNvPr>
          <p:cNvPicPr preferRelativeResize="0">
            <a:picLocks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7620"/>
            <a:ext cx="12203430" cy="3554730"/>
          </a:xfrm>
          <a:prstGeom prst="rect">
            <a:avLst/>
          </a:prstGeom>
        </p:spPr>
      </p:pic>
      <p:sp>
        <p:nvSpPr>
          <p:cNvPr id="16" name="矩形 15">
            <a:extLst>
              <a:ext uri="{FF2B5EF4-FFF2-40B4-BE49-F238E27FC236}">
                <a16:creationId xmlns:a16="http://schemas.microsoft.com/office/drawing/2014/main" id="{05AC2763-E145-5648-B46F-1E4ED5451E41}"/>
              </a:ext>
            </a:extLst>
          </p:cNvPr>
          <p:cNvSpPr/>
          <p:nvPr userDrawn="1"/>
        </p:nvSpPr>
        <p:spPr>
          <a:xfrm>
            <a:off x="11430" y="0"/>
            <a:ext cx="12191999" cy="3562350"/>
          </a:xfrm>
          <a:prstGeom prst="rect">
            <a:avLst/>
          </a:prstGeom>
          <a:solidFill>
            <a:schemeClr val="accent6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</a:endParaRPr>
          </a:p>
        </p:txBody>
      </p:sp>
      <p:pic>
        <p:nvPicPr>
          <p:cNvPr id="18" name="图片占位符 14" descr="资源 13">
            <a:extLst>
              <a:ext uri="{FF2B5EF4-FFF2-40B4-BE49-F238E27FC236}">
                <a16:creationId xmlns:a16="http://schemas.microsoft.com/office/drawing/2014/main" id="{41744B17-4ED6-2849-B115-7E08E4CAC5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000" y="252000"/>
            <a:ext cx="3334097" cy="540000"/>
          </a:xfrm>
          <a:prstGeom prst="rect">
            <a:avLst/>
          </a:prstGeom>
        </p:spPr>
      </p:pic>
      <p:sp>
        <p:nvSpPr>
          <p:cNvPr id="15" name="任意多边形: 形状 14"/>
          <p:cNvSpPr>
            <a:spLocks noGrp="1"/>
          </p:cNvSpPr>
          <p:nvPr>
            <p:ph type="pic" sz="quarter" idx="11"/>
          </p:nvPr>
        </p:nvSpPr>
        <p:spPr>
          <a:xfrm>
            <a:off x="2216016" y="276225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7" name="任意多边形: 形状 16"/>
          <p:cNvSpPr>
            <a:spLocks noGrp="1"/>
          </p:cNvSpPr>
          <p:nvPr>
            <p:ph type="pic" sz="quarter" idx="13"/>
          </p:nvPr>
        </p:nvSpPr>
        <p:spPr>
          <a:xfrm>
            <a:off x="7478577" y="276225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6" name="任意多边形: 形状 16">
            <a:extLst>
              <a:ext uri="{FF2B5EF4-FFF2-40B4-BE49-F238E27FC236}">
                <a16:creationId xmlns:a16="http://schemas.microsoft.com/office/drawing/2014/main" id="{C1B7B042-C358-6D41-912B-2D29280023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847296" y="2743200"/>
            <a:ext cx="2497409" cy="1638300"/>
          </a:xfrm>
          <a:custGeom>
            <a:avLst/>
            <a:gdLst>
              <a:gd name="connsiteX0" fmla="*/ 0 w 2497409"/>
              <a:gd name="connsiteY0" fmla="*/ 0 h 1638300"/>
              <a:gd name="connsiteX1" fmla="*/ 2497409 w 2497409"/>
              <a:gd name="connsiteY1" fmla="*/ 0 h 1638300"/>
              <a:gd name="connsiteX2" fmla="*/ 2497409 w 2497409"/>
              <a:gd name="connsiteY2" fmla="*/ 1638300 h 1638300"/>
              <a:gd name="connsiteX3" fmla="*/ 0 w 2497409"/>
              <a:gd name="connsiteY3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7409" h="1638300">
                <a:moveTo>
                  <a:pt x="0" y="0"/>
                </a:moveTo>
                <a:lnTo>
                  <a:pt x="2497409" y="0"/>
                </a:lnTo>
                <a:lnTo>
                  <a:pt x="2497409" y="1638300"/>
                </a:lnTo>
                <a:lnTo>
                  <a:pt x="0" y="1638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9" name="任意多边形: 形状 15">
            <a:extLst>
              <a:ext uri="{FF2B5EF4-FFF2-40B4-BE49-F238E27FC236}">
                <a16:creationId xmlns:a16="http://schemas.microsoft.com/office/drawing/2014/main" id="{DD8F1C15-2236-FB44-B3CE-72378EF1147D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38FD0EF-F7DF-8247-8CA2-308A118B86B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43450" y="1751013"/>
            <a:ext cx="6400800" cy="4114800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任意多边形: 形状 11">
            <a:extLst>
              <a:ext uri="{FF2B5EF4-FFF2-40B4-BE49-F238E27FC236}">
                <a16:creationId xmlns:a16="http://schemas.microsoft.com/office/drawing/2014/main" id="{486E3A01-4464-F145-B573-C645BF0AB093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: 形状 15">
            <a:extLst>
              <a:ext uri="{FF2B5EF4-FFF2-40B4-BE49-F238E27FC236}">
                <a16:creationId xmlns:a16="http://schemas.microsoft.com/office/drawing/2014/main" id="{237294A9-7709-7344-8DCD-94C0C4F31322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资源 10">
            <a:extLst>
              <a:ext uri="{FF2B5EF4-FFF2-40B4-BE49-F238E27FC236}">
                <a16:creationId xmlns:a16="http://schemas.microsoft.com/office/drawing/2014/main" id="{7389BBDE-B14B-9E4C-82A7-EE5DC9F8FE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38FD0EF-F7DF-8247-8CA2-308A118B86B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2509" y="1751013"/>
            <a:ext cx="6400800" cy="4114800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任意多边形: 形状 11">
            <a:extLst>
              <a:ext uri="{FF2B5EF4-FFF2-40B4-BE49-F238E27FC236}">
                <a16:creationId xmlns:a16="http://schemas.microsoft.com/office/drawing/2014/main" id="{486E3A01-4464-F145-B573-C645BF0AB093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: 形状 15">
            <a:extLst>
              <a:ext uri="{FF2B5EF4-FFF2-40B4-BE49-F238E27FC236}">
                <a16:creationId xmlns:a16="http://schemas.microsoft.com/office/drawing/2014/main" id="{237294A9-7709-7344-8DCD-94C0C4F31322}"/>
              </a:ext>
            </a:extLst>
          </p:cNvPr>
          <p:cNvSpPr/>
          <p:nvPr userDrawn="1"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 descr="资源 10">
            <a:extLst>
              <a:ext uri="{FF2B5EF4-FFF2-40B4-BE49-F238E27FC236}">
                <a16:creationId xmlns:a16="http://schemas.microsoft.com/office/drawing/2014/main" id="{7389BBDE-B14B-9E4C-82A7-EE5DC9F8FE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225" y="255270"/>
            <a:ext cx="3991107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5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/>
          <p:cNvSpPr>
            <a:spLocks noGrp="1"/>
          </p:cNvSpPr>
          <p:nvPr>
            <p:ph type="pic" sz="quarter" idx="10"/>
          </p:nvPr>
        </p:nvSpPr>
        <p:spPr>
          <a:xfrm>
            <a:off x="6324818" y="6"/>
            <a:ext cx="5867183" cy="6857994"/>
          </a:xfrm>
          <a:custGeom>
            <a:avLst/>
            <a:gdLst>
              <a:gd name="connsiteX0" fmla="*/ 1633625 w 5867183"/>
              <a:gd name="connsiteY0" fmla="*/ 2305029 h 6857994"/>
              <a:gd name="connsiteX1" fmla="*/ 1704595 w 5867183"/>
              <a:gd name="connsiteY1" fmla="*/ 2320414 h 6857994"/>
              <a:gd name="connsiteX2" fmla="*/ 1798767 w 5867183"/>
              <a:gd name="connsiteY2" fmla="*/ 2561278 h 6857994"/>
              <a:gd name="connsiteX3" fmla="*/ 350435 w 5867183"/>
              <a:gd name="connsiteY3" fmla="*/ 5869185 h 6857994"/>
              <a:gd name="connsiteX4" fmla="*/ 109572 w 5867183"/>
              <a:gd name="connsiteY4" fmla="*/ 5963357 h 6857994"/>
              <a:gd name="connsiteX5" fmla="*/ 15400 w 5867183"/>
              <a:gd name="connsiteY5" fmla="*/ 5722494 h 6857994"/>
              <a:gd name="connsiteX6" fmla="*/ 1463732 w 5867183"/>
              <a:gd name="connsiteY6" fmla="*/ 2414587 h 6857994"/>
              <a:gd name="connsiteX7" fmla="*/ 1633625 w 5867183"/>
              <a:gd name="connsiteY7" fmla="*/ 2305029 h 6857994"/>
              <a:gd name="connsiteX8" fmla="*/ 1377121 w 5867183"/>
              <a:gd name="connsiteY8" fmla="*/ 1786946 h 6857994"/>
              <a:gd name="connsiteX9" fmla="*/ 1448091 w 5867183"/>
              <a:gd name="connsiteY9" fmla="*/ 1802331 h 6857994"/>
              <a:gd name="connsiteX10" fmla="*/ 1542262 w 5867183"/>
              <a:gd name="connsiteY10" fmla="*/ 2043195 h 6857994"/>
              <a:gd name="connsiteX11" fmla="*/ 465175 w 5867183"/>
              <a:gd name="connsiteY11" fmla="*/ 4503199 h 6857994"/>
              <a:gd name="connsiteX12" fmla="*/ 224312 w 5867183"/>
              <a:gd name="connsiteY12" fmla="*/ 4597371 h 6857994"/>
              <a:gd name="connsiteX13" fmla="*/ 130140 w 5867183"/>
              <a:gd name="connsiteY13" fmla="*/ 4356508 h 6857994"/>
              <a:gd name="connsiteX14" fmla="*/ 1207227 w 5867183"/>
              <a:gd name="connsiteY14" fmla="*/ 1896503 h 6857994"/>
              <a:gd name="connsiteX15" fmla="*/ 1377121 w 5867183"/>
              <a:gd name="connsiteY15" fmla="*/ 1786946 h 6857994"/>
              <a:gd name="connsiteX16" fmla="*/ 2593035 w 5867183"/>
              <a:gd name="connsiteY16" fmla="*/ 1184187 h 6857994"/>
              <a:gd name="connsiteX17" fmla="*/ 2664005 w 5867183"/>
              <a:gd name="connsiteY17" fmla="*/ 1199572 h 6857994"/>
              <a:gd name="connsiteX18" fmla="*/ 2758177 w 5867183"/>
              <a:gd name="connsiteY18" fmla="*/ 1440435 h 6857994"/>
              <a:gd name="connsiteX19" fmla="*/ 940965 w 5867183"/>
              <a:gd name="connsiteY19" fmla="*/ 5590846 h 6857994"/>
              <a:gd name="connsiteX20" fmla="*/ 700102 w 5867183"/>
              <a:gd name="connsiteY20" fmla="*/ 5685018 h 6857994"/>
              <a:gd name="connsiteX21" fmla="*/ 605930 w 5867183"/>
              <a:gd name="connsiteY21" fmla="*/ 5444154 h 6857994"/>
              <a:gd name="connsiteX22" fmla="*/ 2423141 w 5867183"/>
              <a:gd name="connsiteY22" fmla="*/ 1293744 h 6857994"/>
              <a:gd name="connsiteX23" fmla="*/ 2593035 w 5867183"/>
              <a:gd name="connsiteY23" fmla="*/ 1184187 h 6857994"/>
              <a:gd name="connsiteX24" fmla="*/ 3447963 w 5867183"/>
              <a:gd name="connsiteY24" fmla="*/ 0 h 6857994"/>
              <a:gd name="connsiteX25" fmla="*/ 5867183 w 5867183"/>
              <a:gd name="connsiteY25" fmla="*/ 0 h 6857994"/>
              <a:gd name="connsiteX26" fmla="*/ 5867183 w 5867183"/>
              <a:gd name="connsiteY26" fmla="*/ 6857994 h 6857994"/>
              <a:gd name="connsiteX27" fmla="*/ 491267 w 5867183"/>
              <a:gd name="connsiteY27" fmla="*/ 6857994 h 685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867183" h="6857994">
                <a:moveTo>
                  <a:pt x="1633625" y="2305029"/>
                </a:moveTo>
                <a:cubicBezTo>
                  <a:pt x="1657378" y="2305327"/>
                  <a:pt x="1681465" y="2310287"/>
                  <a:pt x="1704595" y="2320414"/>
                </a:cubicBezTo>
                <a:cubicBezTo>
                  <a:pt x="1797113" y="2360922"/>
                  <a:pt x="1839274" y="2468760"/>
                  <a:pt x="1798767" y="2561278"/>
                </a:cubicBezTo>
                <a:lnTo>
                  <a:pt x="350435" y="5869185"/>
                </a:lnTo>
                <a:cubicBezTo>
                  <a:pt x="309928" y="5961703"/>
                  <a:pt x="202089" y="6003865"/>
                  <a:pt x="109572" y="5963357"/>
                </a:cubicBezTo>
                <a:cubicBezTo>
                  <a:pt x="17054" y="5922849"/>
                  <a:pt x="-25108" y="5815011"/>
                  <a:pt x="15400" y="5722494"/>
                </a:cubicBezTo>
                <a:lnTo>
                  <a:pt x="1463732" y="2414587"/>
                </a:lnTo>
                <a:cubicBezTo>
                  <a:pt x="1494111" y="2345198"/>
                  <a:pt x="1562367" y="2304135"/>
                  <a:pt x="1633625" y="2305029"/>
                </a:cubicBezTo>
                <a:close/>
                <a:moveTo>
                  <a:pt x="1377121" y="1786946"/>
                </a:moveTo>
                <a:cubicBezTo>
                  <a:pt x="1400874" y="1787244"/>
                  <a:pt x="1424960" y="1792204"/>
                  <a:pt x="1448091" y="1802331"/>
                </a:cubicBezTo>
                <a:cubicBezTo>
                  <a:pt x="1540608" y="1842839"/>
                  <a:pt x="1582770" y="1950677"/>
                  <a:pt x="1542262" y="2043195"/>
                </a:cubicBezTo>
                <a:lnTo>
                  <a:pt x="465175" y="4503199"/>
                </a:lnTo>
                <a:cubicBezTo>
                  <a:pt x="424668" y="4595717"/>
                  <a:pt x="316830" y="4637879"/>
                  <a:pt x="224312" y="4597371"/>
                </a:cubicBezTo>
                <a:cubicBezTo>
                  <a:pt x="131795" y="4556864"/>
                  <a:pt x="89633" y="4449025"/>
                  <a:pt x="130140" y="4356508"/>
                </a:cubicBezTo>
                <a:lnTo>
                  <a:pt x="1207227" y="1896503"/>
                </a:lnTo>
                <a:cubicBezTo>
                  <a:pt x="1237607" y="1827114"/>
                  <a:pt x="1305862" y="1786051"/>
                  <a:pt x="1377121" y="1786946"/>
                </a:cubicBezTo>
                <a:close/>
                <a:moveTo>
                  <a:pt x="2593035" y="1184187"/>
                </a:moveTo>
                <a:cubicBezTo>
                  <a:pt x="2616788" y="1184484"/>
                  <a:pt x="2640875" y="1189445"/>
                  <a:pt x="2664005" y="1199572"/>
                </a:cubicBezTo>
                <a:cubicBezTo>
                  <a:pt x="2756523" y="1240080"/>
                  <a:pt x="2798686" y="1347918"/>
                  <a:pt x="2758177" y="1440435"/>
                </a:cubicBezTo>
                <a:lnTo>
                  <a:pt x="940965" y="5590846"/>
                </a:lnTo>
                <a:cubicBezTo>
                  <a:pt x="900457" y="5683364"/>
                  <a:pt x="792619" y="5725526"/>
                  <a:pt x="700102" y="5685018"/>
                </a:cubicBezTo>
                <a:cubicBezTo>
                  <a:pt x="607584" y="5644510"/>
                  <a:pt x="565422" y="5536672"/>
                  <a:pt x="605930" y="5444154"/>
                </a:cubicBezTo>
                <a:lnTo>
                  <a:pt x="2423141" y="1293744"/>
                </a:lnTo>
                <a:cubicBezTo>
                  <a:pt x="2453522" y="1224355"/>
                  <a:pt x="2521776" y="1183292"/>
                  <a:pt x="2593035" y="1184187"/>
                </a:cubicBezTo>
                <a:close/>
                <a:moveTo>
                  <a:pt x="3447963" y="0"/>
                </a:moveTo>
                <a:lnTo>
                  <a:pt x="5867183" y="0"/>
                </a:lnTo>
                <a:lnTo>
                  <a:pt x="5867183" y="6857994"/>
                </a:lnTo>
                <a:lnTo>
                  <a:pt x="491267" y="68579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pic>
        <p:nvPicPr>
          <p:cNvPr id="7" name="图片 6" descr="资源 10">
            <a:extLst>
              <a:ext uri="{FF2B5EF4-FFF2-40B4-BE49-F238E27FC236}">
                <a16:creationId xmlns:a16="http://schemas.microsoft.com/office/drawing/2014/main" id="{54849460-D766-7546-A76A-33A0AA8CE0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0360" y="6008370"/>
            <a:ext cx="3991107" cy="648000"/>
          </a:xfrm>
          <a:prstGeom prst="rect">
            <a:avLst/>
          </a:prstGeom>
        </p:spPr>
      </p:pic>
      <p:sp>
        <p:nvSpPr>
          <p:cNvPr id="8" name="任意多边形: 形状 11">
            <a:extLst>
              <a:ext uri="{FF2B5EF4-FFF2-40B4-BE49-F238E27FC236}">
                <a16:creationId xmlns:a16="http://schemas.microsoft.com/office/drawing/2014/main" id="{BB31E2FA-C95F-684C-89D8-944EDB8BD529}"/>
              </a:ext>
            </a:extLst>
          </p:cNvPr>
          <p:cNvSpPr/>
          <p:nvPr userDrawn="1"/>
        </p:nvSpPr>
        <p:spPr>
          <a:xfrm>
            <a:off x="0" y="0"/>
            <a:ext cx="985019" cy="1136557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1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2" r:id="rId6"/>
    <p:sldLayoutId id="2147483663" r:id="rId7"/>
    <p:sldLayoutId id="2147483665" r:id="rId8"/>
    <p:sldLayoutId id="2147483664" r:id="rId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0BC6821-15B2-4041-A925-9E0D078426C1}"/>
              </a:ext>
            </a:extLst>
          </p:cNvPr>
          <p:cNvSpPr txBox="1"/>
          <p:nvPr/>
        </p:nvSpPr>
        <p:spPr>
          <a:xfrm>
            <a:off x="769257" y="2968034"/>
            <a:ext cx="2240280" cy="9220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+mn-ea"/>
              </a:rPr>
              <a:t>主标题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46E8BE3-38A9-B741-82BB-A4A8E7241791}"/>
              </a:ext>
            </a:extLst>
          </p:cNvPr>
          <p:cNvSpPr txBox="1"/>
          <p:nvPr/>
        </p:nvSpPr>
        <p:spPr>
          <a:xfrm>
            <a:off x="769257" y="3865964"/>
            <a:ext cx="4990470" cy="5835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200" dirty="0">
                <a:solidFill>
                  <a:schemeClr val="bg1"/>
                </a:solidFill>
                <a:latin typeface="+mn-ea"/>
              </a:rPr>
              <a:t>副标题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55E8881A-14B3-D54D-8412-4F322F717743}"/>
              </a:ext>
            </a:extLst>
          </p:cNvPr>
          <p:cNvGrpSpPr/>
          <p:nvPr/>
        </p:nvGrpSpPr>
        <p:grpSpPr>
          <a:xfrm>
            <a:off x="769257" y="4786758"/>
            <a:ext cx="1915886" cy="397532"/>
            <a:chOff x="769257" y="4786758"/>
            <a:chExt cx="1915886" cy="397532"/>
          </a:xfrm>
          <a:solidFill>
            <a:schemeClr val="accent6">
              <a:lumMod val="75000"/>
            </a:schemeClr>
          </a:solidFill>
        </p:grpSpPr>
        <p:sp>
          <p:nvSpPr>
            <p:cNvPr id="6" name="矩形: 圆角 28">
              <a:extLst>
                <a:ext uri="{FF2B5EF4-FFF2-40B4-BE49-F238E27FC236}">
                  <a16:creationId xmlns:a16="http://schemas.microsoft.com/office/drawing/2014/main" id="{9D55D5CB-031D-204F-9B21-D87EE8556C13}"/>
                </a:ext>
              </a:extLst>
            </p:cNvPr>
            <p:cNvSpPr/>
            <p:nvPr/>
          </p:nvSpPr>
          <p:spPr>
            <a:xfrm>
              <a:off x="769257" y="4786758"/>
              <a:ext cx="1915886" cy="39753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63333D37-10ED-5342-BC4E-B3054299C535}"/>
                </a:ext>
              </a:extLst>
            </p:cNvPr>
            <p:cNvSpPr txBox="1"/>
            <p:nvPr/>
          </p:nvSpPr>
          <p:spPr>
            <a:xfrm>
              <a:off x="916721" y="4816247"/>
              <a:ext cx="1285875" cy="337185"/>
            </a:xfrm>
            <a:prstGeom prst="rect">
              <a:avLst/>
            </a:prstGeom>
            <a:grp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发言人</a:t>
              </a:r>
              <a:r>
                <a:rPr lang="en-US" altLang="zh-CN" sz="1600" dirty="0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022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6"/>
                </a:solidFill>
                <a:latin typeface="+mn-ea"/>
              </a:rPr>
              <a:t>添加此处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BB5C9FF-FC30-D943-A102-D5C7BCCAECB9}"/>
              </a:ext>
            </a:extLst>
          </p:cNvPr>
          <p:cNvSpPr txBox="1"/>
          <p:nvPr/>
        </p:nvSpPr>
        <p:spPr>
          <a:xfrm>
            <a:off x="769257" y="2968034"/>
            <a:ext cx="1554480" cy="9220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+mn-ea"/>
              </a:rPr>
              <a:t>谢谢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F73ECC79-8F59-764C-B960-DB8F8DE1DF55}"/>
              </a:ext>
            </a:extLst>
          </p:cNvPr>
          <p:cNvGrpSpPr/>
          <p:nvPr/>
        </p:nvGrpSpPr>
        <p:grpSpPr>
          <a:xfrm>
            <a:off x="769257" y="3890138"/>
            <a:ext cx="1915886" cy="397532"/>
            <a:chOff x="769257" y="4786758"/>
            <a:chExt cx="1915886" cy="397532"/>
          </a:xfrm>
          <a:solidFill>
            <a:schemeClr val="accent6">
              <a:lumMod val="75000"/>
            </a:schemeClr>
          </a:solidFill>
        </p:grpSpPr>
        <p:sp>
          <p:nvSpPr>
            <p:cNvPr id="4" name="矩形: 圆角 28">
              <a:extLst>
                <a:ext uri="{FF2B5EF4-FFF2-40B4-BE49-F238E27FC236}">
                  <a16:creationId xmlns:a16="http://schemas.microsoft.com/office/drawing/2014/main" id="{BD64767F-A949-704B-BDBC-DB8986E8DC2E}"/>
                </a:ext>
              </a:extLst>
            </p:cNvPr>
            <p:cNvSpPr/>
            <p:nvPr/>
          </p:nvSpPr>
          <p:spPr>
            <a:xfrm>
              <a:off x="769257" y="4786758"/>
              <a:ext cx="1915886" cy="397532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1313EE5D-CD1A-E141-BEDD-C0C29C3370AB}"/>
                </a:ext>
              </a:extLst>
            </p:cNvPr>
            <p:cNvSpPr txBox="1"/>
            <p:nvPr/>
          </p:nvSpPr>
          <p:spPr>
            <a:xfrm>
              <a:off x="916721" y="4816247"/>
              <a:ext cx="1285875" cy="337185"/>
            </a:xfrm>
            <a:prstGeom prst="rect">
              <a:avLst/>
            </a:prstGeom>
            <a:grp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发言人</a:t>
              </a:r>
              <a:r>
                <a:rPr lang="en-US" altLang="zh-CN" sz="1600" dirty="0">
                  <a:solidFill>
                    <a:schemeClr val="bg1"/>
                  </a:solidFill>
                  <a:latin typeface="+mn-ea"/>
                </a:rPr>
                <a:t>/</a:t>
              </a:r>
              <a:r>
                <a:rPr lang="zh-CN" altLang="en-US" sz="1600" dirty="0">
                  <a:solidFill>
                    <a:schemeClr val="bg1"/>
                  </a:solidFill>
                  <a:latin typeface="+mn-ea"/>
                </a:rPr>
                <a:t>日期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846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使用</a:t>
            </a:r>
            <a:r>
              <a:rPr lang="zh-CN" altLang="en-US" sz="2800" b="1" dirty="0">
                <a:solidFill>
                  <a:schemeClr val="accent6"/>
                </a:solidFill>
                <a:latin typeface="+mn-ea"/>
              </a:rPr>
              <a:t>说明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2C6DB6F-713D-BF44-A5E6-BD20967E31A9}"/>
              </a:ext>
            </a:extLst>
          </p:cNvPr>
          <p:cNvSpPr txBox="1"/>
          <p:nvPr/>
        </p:nvSpPr>
        <p:spPr>
          <a:xfrm>
            <a:off x="3311527" y="1329867"/>
            <a:ext cx="5568945" cy="4198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输入文字方法：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1.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输入您的内容</a:t>
            </a: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或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2.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通过右键复制粘贴您的内容，并选择只保留文本。</a:t>
            </a:r>
          </a:p>
          <a:p>
            <a:pPr>
              <a:lnSpc>
                <a:spcPct val="150000"/>
              </a:lnSpc>
            </a:pP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更改图片的方法：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1.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点击图片，按删除键删除图片。而后点击图片图标，插入图片。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或</a:t>
            </a:r>
            <a:endParaRPr kumimoji="1" lang="en-US" altLang="zh-CN" dirty="0">
              <a:latin typeface="STZhongsong" panose="02010600040101010101" pitchFamily="2" charset="-122"/>
              <a:ea typeface="STZhongsong" panose="02010600040101010101" pitchFamily="2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kumimoji="1" lang="en-US" altLang="zh-CN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2.</a:t>
            </a:r>
            <a:r>
              <a:rPr kumimoji="1" lang="zh-CN" altLang="en-US" dirty="0">
                <a:latin typeface="STZhongsong" panose="02010600040101010101" pitchFamily="2" charset="-122"/>
                <a:ea typeface="STZhongsong" panose="02010600040101010101" pitchFamily="2" charset="-122"/>
                <a:cs typeface="+mn-ea"/>
                <a:sym typeface="+mn-lt"/>
              </a:rPr>
              <a:t>请右键点击图片，而后选择更换图片。</a:t>
            </a:r>
          </a:p>
        </p:txBody>
      </p:sp>
    </p:spTree>
    <p:extLst>
      <p:ext uri="{BB962C8B-B14F-4D97-AF65-F5344CB8AC3E}">
        <p14:creationId xmlns:p14="http://schemas.microsoft.com/office/powerpoint/2010/main" val="3889356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2BB5C43-9F47-5543-9D34-DA9F9524ECB7}"/>
              </a:ext>
            </a:extLst>
          </p:cNvPr>
          <p:cNvGrpSpPr/>
          <p:nvPr/>
        </p:nvGrpSpPr>
        <p:grpSpPr>
          <a:xfrm>
            <a:off x="1876408" y="2319546"/>
            <a:ext cx="3458578" cy="714646"/>
            <a:chOff x="1876408" y="2319546"/>
            <a:chExt cx="3458578" cy="714646"/>
          </a:xfrm>
        </p:grpSpPr>
        <p:sp>
          <p:nvSpPr>
            <p:cNvPr id="10" name="任意多边形: 形状 9"/>
            <p:cNvSpPr/>
            <p:nvPr/>
          </p:nvSpPr>
          <p:spPr>
            <a:xfrm>
              <a:off x="1876408" y="2343150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2261791" y="2647950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3098476" y="2442656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2212602" y="2319546"/>
              <a:ext cx="360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1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F96FC3C6-7012-2B47-934D-6B0CC743078B}"/>
              </a:ext>
            </a:extLst>
          </p:cNvPr>
          <p:cNvGrpSpPr/>
          <p:nvPr/>
        </p:nvGrpSpPr>
        <p:grpSpPr>
          <a:xfrm>
            <a:off x="1876408" y="3490009"/>
            <a:ext cx="3458578" cy="709408"/>
            <a:chOff x="1876408" y="3490009"/>
            <a:chExt cx="3458578" cy="709408"/>
          </a:xfrm>
        </p:grpSpPr>
        <p:sp>
          <p:nvSpPr>
            <p:cNvPr id="11" name="任意多边形: 形状 10"/>
            <p:cNvSpPr/>
            <p:nvPr/>
          </p:nvSpPr>
          <p:spPr>
            <a:xfrm>
              <a:off x="1876408" y="3508375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7" name="任意多边形: 形状 16"/>
            <p:cNvSpPr/>
            <p:nvPr/>
          </p:nvSpPr>
          <p:spPr>
            <a:xfrm>
              <a:off x="2261791" y="3813175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3098476" y="3613120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178137" y="3490009"/>
              <a:ext cx="4299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3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FCE94218-986B-CB4C-888D-FA68F77C7D05}"/>
              </a:ext>
            </a:extLst>
          </p:cNvPr>
          <p:cNvGrpSpPr/>
          <p:nvPr/>
        </p:nvGrpSpPr>
        <p:grpSpPr>
          <a:xfrm>
            <a:off x="1876408" y="4660472"/>
            <a:ext cx="3458578" cy="704170"/>
            <a:chOff x="1876408" y="4660472"/>
            <a:chExt cx="3458578" cy="704170"/>
          </a:xfrm>
        </p:grpSpPr>
        <p:sp>
          <p:nvSpPr>
            <p:cNvPr id="12" name="任意多边形: 形状 11"/>
            <p:cNvSpPr/>
            <p:nvPr/>
          </p:nvSpPr>
          <p:spPr>
            <a:xfrm>
              <a:off x="1876408" y="4673600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8" name="任意多边形: 形状 17"/>
            <p:cNvSpPr/>
            <p:nvPr/>
          </p:nvSpPr>
          <p:spPr>
            <a:xfrm>
              <a:off x="2261791" y="4978400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098476" y="4783582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176534" y="4660472"/>
              <a:ext cx="433132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5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89B4F8A4-7B94-A54A-900E-953B914B8002}"/>
              </a:ext>
            </a:extLst>
          </p:cNvPr>
          <p:cNvGrpSpPr/>
          <p:nvPr/>
        </p:nvGrpSpPr>
        <p:grpSpPr>
          <a:xfrm>
            <a:off x="6258209" y="2319546"/>
            <a:ext cx="3477477" cy="714646"/>
            <a:chOff x="6258209" y="2319546"/>
            <a:chExt cx="3477477" cy="714646"/>
          </a:xfrm>
        </p:grpSpPr>
        <p:sp>
          <p:nvSpPr>
            <p:cNvPr id="13" name="任意多边形: 形状 12"/>
            <p:cNvSpPr/>
            <p:nvPr/>
          </p:nvSpPr>
          <p:spPr>
            <a:xfrm>
              <a:off x="6258209" y="2343150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6643592" y="2647950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499176" y="2442656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6545783" y="2319546"/>
              <a:ext cx="4171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2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FABA2B6A-F9C2-B248-B691-93FA7280FCE4}"/>
              </a:ext>
            </a:extLst>
          </p:cNvPr>
          <p:cNvGrpSpPr/>
          <p:nvPr/>
        </p:nvGrpSpPr>
        <p:grpSpPr>
          <a:xfrm>
            <a:off x="6258209" y="3490009"/>
            <a:ext cx="3477477" cy="709408"/>
            <a:chOff x="6258209" y="3490009"/>
            <a:chExt cx="3477477" cy="709408"/>
          </a:xfrm>
        </p:grpSpPr>
        <p:sp>
          <p:nvSpPr>
            <p:cNvPr id="14" name="任意多边形: 形状 13"/>
            <p:cNvSpPr/>
            <p:nvPr/>
          </p:nvSpPr>
          <p:spPr>
            <a:xfrm>
              <a:off x="6258209" y="3508375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0" name="任意多边形: 形状 19"/>
            <p:cNvSpPr/>
            <p:nvPr/>
          </p:nvSpPr>
          <p:spPr>
            <a:xfrm>
              <a:off x="6643592" y="3813175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7499176" y="3613119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6546585" y="3490009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4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C832A416-779E-484E-8DE5-F4752206AAD8}"/>
              </a:ext>
            </a:extLst>
          </p:cNvPr>
          <p:cNvGrpSpPr/>
          <p:nvPr/>
        </p:nvGrpSpPr>
        <p:grpSpPr>
          <a:xfrm>
            <a:off x="6258209" y="4660472"/>
            <a:ext cx="3477477" cy="704170"/>
            <a:chOff x="6258209" y="4660472"/>
            <a:chExt cx="3477477" cy="704170"/>
          </a:xfrm>
        </p:grpSpPr>
        <p:sp>
          <p:nvSpPr>
            <p:cNvPr id="15" name="任意多边形: 形状 14"/>
            <p:cNvSpPr/>
            <p:nvPr/>
          </p:nvSpPr>
          <p:spPr>
            <a:xfrm>
              <a:off x="6258209" y="4673600"/>
              <a:ext cx="1033384" cy="615950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1" name="任意多边形: 形状 20"/>
            <p:cNvSpPr/>
            <p:nvPr/>
          </p:nvSpPr>
          <p:spPr>
            <a:xfrm>
              <a:off x="6643592" y="4978400"/>
              <a:ext cx="648001" cy="386242"/>
            </a:xfrm>
            <a:custGeom>
              <a:avLst/>
              <a:gdLst>
                <a:gd name="connsiteX0" fmla="*/ 295798 w 1033384"/>
                <a:gd name="connsiteY0" fmla="*/ 0 h 615950"/>
                <a:gd name="connsiteX1" fmla="*/ 1033384 w 1033384"/>
                <a:gd name="connsiteY1" fmla="*/ 0 h 615950"/>
                <a:gd name="connsiteX2" fmla="*/ 737587 w 1033384"/>
                <a:gd name="connsiteY2" fmla="*/ 615950 h 615950"/>
                <a:gd name="connsiteX3" fmla="*/ 0 w 1033384"/>
                <a:gd name="connsiteY3" fmla="*/ 615950 h 615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3384" h="615950">
                  <a:moveTo>
                    <a:pt x="295798" y="0"/>
                  </a:moveTo>
                  <a:lnTo>
                    <a:pt x="1033384" y="0"/>
                  </a:lnTo>
                  <a:lnTo>
                    <a:pt x="737587" y="615950"/>
                  </a:lnTo>
                  <a:lnTo>
                    <a:pt x="0" y="615950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499176" y="4783582"/>
              <a:ext cx="223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标题文字添加此处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536967" y="4660472"/>
              <a:ext cx="4347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en-US" altLang="zh-CN" sz="3600" dirty="0">
                  <a:solidFill>
                    <a:schemeClr val="bg1"/>
                  </a:solidFill>
                  <a:latin typeface="Impact" panose="020B0806030902050204" pitchFamily="34" charset="0"/>
                </a:rPr>
                <a:t>6</a:t>
              </a:r>
              <a:endParaRPr lang="zh-CN" altLang="en-US" sz="36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7D5E076-3775-D44A-A514-8D9F2B8D9702}"/>
              </a:ext>
            </a:extLst>
          </p:cNvPr>
          <p:cNvSpPr txBox="1"/>
          <p:nvPr/>
        </p:nvSpPr>
        <p:spPr>
          <a:xfrm>
            <a:off x="861485" y="1402140"/>
            <a:ext cx="1553630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01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F0E528A-991A-AC41-AE79-7DDC77AE86AF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  <p:extLst>
      <p:ext uri="{BB962C8B-B14F-4D97-AF65-F5344CB8AC3E}">
        <p14:creationId xmlns:p14="http://schemas.microsoft.com/office/powerpoint/2010/main" val="19289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CBD4936-7710-1D4B-BAD8-CABB0C56ABF4}"/>
              </a:ext>
            </a:extLst>
          </p:cNvPr>
          <p:cNvSpPr txBox="1"/>
          <p:nvPr/>
        </p:nvSpPr>
        <p:spPr>
          <a:xfrm>
            <a:off x="861485" y="1402140"/>
            <a:ext cx="1553630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02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B745E2-64E2-A540-A95C-6B45C91DDE84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  <p:extLst>
      <p:ext uri="{BB962C8B-B14F-4D97-AF65-F5344CB8AC3E}">
        <p14:creationId xmlns:p14="http://schemas.microsoft.com/office/powerpoint/2010/main" val="415316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CBD4936-7710-1D4B-BAD8-CABB0C56ABF4}"/>
              </a:ext>
            </a:extLst>
          </p:cNvPr>
          <p:cNvSpPr txBox="1"/>
          <p:nvPr/>
        </p:nvSpPr>
        <p:spPr>
          <a:xfrm>
            <a:off x="861485" y="1402140"/>
            <a:ext cx="1553630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9600" b="1" i="1" dirty="0">
                <a:solidFill>
                  <a:schemeClr val="bg1"/>
                </a:solidFill>
              </a:rPr>
              <a:t>03</a:t>
            </a:r>
            <a:endParaRPr lang="zh-CN" altLang="en-US" sz="9600" b="1" i="1" dirty="0">
              <a:solidFill>
                <a:schemeClr val="bg1"/>
              </a:solidFill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BB745E2-64E2-A540-A95C-6B45C91DDE84}"/>
              </a:ext>
            </a:extLst>
          </p:cNvPr>
          <p:cNvSpPr txBox="1"/>
          <p:nvPr/>
        </p:nvSpPr>
        <p:spPr>
          <a:xfrm>
            <a:off x="4263428" y="2724834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n-ea"/>
              </a:rPr>
              <a:t>标题文字添加此处</a:t>
            </a:r>
          </a:p>
        </p:txBody>
      </p:sp>
    </p:spTree>
    <p:extLst>
      <p:ext uri="{BB962C8B-B14F-4D97-AF65-F5344CB8AC3E}">
        <p14:creationId xmlns:p14="http://schemas.microsoft.com/office/powerpoint/2010/main" val="426038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: 形状 15"/>
          <p:cNvSpPr/>
          <p:nvPr/>
        </p:nvSpPr>
        <p:spPr>
          <a:xfrm flipH="1" flipV="1">
            <a:off x="11625942" y="6223861"/>
            <a:ext cx="566057" cy="653141"/>
          </a:xfrm>
          <a:custGeom>
            <a:avLst/>
            <a:gdLst>
              <a:gd name="connsiteX0" fmla="*/ 392234 w 1013915"/>
              <a:gd name="connsiteY0" fmla="*/ 0 h 1169898"/>
              <a:gd name="connsiteX1" fmla="*/ 1013915 w 1013915"/>
              <a:gd name="connsiteY1" fmla="*/ 0 h 1169898"/>
              <a:gd name="connsiteX2" fmla="*/ 0 w 1013915"/>
              <a:gd name="connsiteY2" fmla="*/ 1169898 h 1169898"/>
              <a:gd name="connsiteX3" fmla="*/ 0 w 1013915"/>
              <a:gd name="connsiteY3" fmla="*/ 452576 h 1169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3915" h="1169898">
                <a:moveTo>
                  <a:pt x="392234" y="0"/>
                </a:moveTo>
                <a:lnTo>
                  <a:pt x="1013915" y="0"/>
                </a:lnTo>
                <a:lnTo>
                  <a:pt x="0" y="1169898"/>
                </a:lnTo>
                <a:lnTo>
                  <a:pt x="0" y="452576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847295" y="4760473"/>
            <a:ext cx="2497409" cy="4209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 rot="5400000">
            <a:off x="10297997" y="3353678"/>
            <a:ext cx="467958" cy="403412"/>
          </a:xfrm>
          <a:prstGeom prst="triangl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 rot="16200000" flipH="1">
            <a:off x="1426046" y="3353678"/>
            <a:ext cx="467958" cy="403412"/>
          </a:xfrm>
          <a:prstGeom prst="triangle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475888" y="606670"/>
            <a:ext cx="14020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4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Impact" panose="020B0806030902050204" pitchFamily="34" charset="0"/>
              </a:rPr>
              <a:t>主题</a:t>
            </a:r>
          </a:p>
        </p:txBody>
      </p:sp>
      <p:sp>
        <p:nvSpPr>
          <p:cNvPr id="29" name="矩形 28"/>
          <p:cNvSpPr/>
          <p:nvPr/>
        </p:nvSpPr>
        <p:spPr>
          <a:xfrm>
            <a:off x="1702340" y="1406264"/>
            <a:ext cx="2289088" cy="391326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zh-CN" altLang="en-US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977744" y="4760473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标题文字添加此处</a:t>
            </a:r>
          </a:p>
        </p:txBody>
      </p:sp>
      <p:sp>
        <p:nvSpPr>
          <p:cNvPr id="32" name="TextBox 11"/>
          <p:cNvSpPr txBox="1"/>
          <p:nvPr/>
        </p:nvSpPr>
        <p:spPr>
          <a:xfrm>
            <a:off x="2806697" y="5419136"/>
            <a:ext cx="6578604" cy="8976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请右键点击图片，而后选择更换图片。</a:t>
            </a:r>
          </a:p>
        </p:txBody>
      </p:sp>
      <p:sp>
        <p:nvSpPr>
          <p:cNvPr id="35" name="TextBox 11"/>
          <p:cNvSpPr txBox="1"/>
          <p:nvPr/>
        </p:nvSpPr>
        <p:spPr>
          <a:xfrm>
            <a:off x="1715040" y="1893884"/>
            <a:ext cx="4299379" cy="538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ts val="1400"/>
              </a:lnSpc>
            </a:pPr>
            <a:r>
              <a:rPr lang="zh-CN" altLang="en-US" sz="1200" dirty="0">
                <a:solidFill>
                  <a:schemeClr val="bg1"/>
                </a:solidFill>
                <a:sym typeface="+mn-ea"/>
              </a:rPr>
              <a:t>文字描述文字描述文字描述文字描述</a:t>
            </a:r>
            <a:endParaRPr lang="zh-CN" altLang="en-US" sz="12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</a:pPr>
            <a:r>
              <a:rPr lang="zh-CN" altLang="en-US" sz="1200" dirty="0">
                <a:solidFill>
                  <a:schemeClr val="bg1"/>
                </a:solidFill>
                <a:sym typeface="+mn-ea"/>
              </a:rPr>
              <a:t>文字描述文字描述文字描述文字描述文字描述文字描述</a:t>
            </a:r>
            <a:endParaRPr lang="zh-CN" altLang="en-US" sz="1200" dirty="0">
              <a:solidFill>
                <a:schemeClr val="bg1"/>
              </a:solidFill>
            </a:endParaRPr>
          </a:p>
          <a:p>
            <a:pPr>
              <a:lnSpc>
                <a:spcPts val="1400"/>
              </a:lnSpc>
            </a:pPr>
            <a:endParaRPr lang="zh-CN" altLang="en-US" sz="1200" dirty="0">
              <a:solidFill>
                <a:schemeClr val="bg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43305" y="1407297"/>
            <a:ext cx="2214880" cy="39878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标题文字添加此处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2" name="图片占位符 11" descr="玻璃花瓶里插满了鲜花&#10;&#10;中度可信度描述已自动生成">
            <a:extLst>
              <a:ext uri="{FF2B5EF4-FFF2-40B4-BE49-F238E27FC236}">
                <a16:creationId xmlns:a16="http://schemas.microsoft.com/office/drawing/2014/main" id="{B5372594-547A-7E49-BCBA-B1E9C371BE2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8" name="图片占位符 17" descr="粉色的花&#10;&#10;描述已自动生成">
            <a:extLst>
              <a:ext uri="{FF2B5EF4-FFF2-40B4-BE49-F238E27FC236}">
                <a16:creationId xmlns:a16="http://schemas.microsoft.com/office/drawing/2014/main" id="{CABE95E8-2060-D142-9D45-E9E3C3E7A57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24" name="图片占位符 23" descr="树上的叶子&#10;&#10;描述已自动生成">
            <a:extLst>
              <a:ext uri="{FF2B5EF4-FFF2-40B4-BE49-F238E27FC236}">
                <a16:creationId xmlns:a16="http://schemas.microsoft.com/office/drawing/2014/main" id="{624467C0-53AD-3A48-BE34-ED332083198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6016" y="2762250"/>
            <a:ext cx="2497409" cy="1638300"/>
          </a:xfr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1" grpId="0" bldLvl="0" animBg="1"/>
      <p:bldP spid="14" grpId="0" bldLvl="0" animBg="1"/>
      <p:bldP spid="28" grpId="0"/>
      <p:bldP spid="29" grpId="0" bldLvl="0" animBg="1"/>
      <p:bldP spid="31" grpId="0"/>
      <p:bldP spid="32" grpId="0"/>
      <p:bldP spid="3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6"/>
                </a:solidFill>
                <a:latin typeface="+mn-ea"/>
              </a:rPr>
              <a:t>添加此处</a:t>
            </a:r>
          </a:p>
        </p:txBody>
      </p:sp>
      <p:sp>
        <p:nvSpPr>
          <p:cNvPr id="7" name="矩形 6"/>
          <p:cNvSpPr/>
          <p:nvPr/>
        </p:nvSpPr>
        <p:spPr>
          <a:xfrm>
            <a:off x="1055687" y="3248843"/>
            <a:ext cx="3421062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1"/>
          <p:cNvSpPr txBox="1"/>
          <p:nvPr/>
        </p:nvSpPr>
        <p:spPr>
          <a:xfrm>
            <a:off x="1143580" y="3916423"/>
            <a:ext cx="3333170" cy="2333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请右键点击图片，而后选择更换图片。</a:t>
            </a:r>
          </a:p>
          <a:p>
            <a:pPr algn="ctr">
              <a:lnSpc>
                <a:spcPts val="1400"/>
              </a:lnSpc>
            </a:pPr>
            <a:endParaRPr lang="en-US" altLang="zh-CN" sz="1200" dirty="0">
              <a:solidFill>
                <a:schemeClr val="bg1">
                  <a:lumMod val="65000"/>
                </a:schemeClr>
              </a:solidFill>
              <a:sym typeface="+mn-ea"/>
            </a:endParaRPr>
          </a:p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更改图片的方法：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点击图片，按删除键删除图片。而后点击图片图标，插入图片。或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请右键点击图片，而后选择更换图片。</a:t>
            </a:r>
          </a:p>
        </p:txBody>
      </p:sp>
      <p:sp>
        <p:nvSpPr>
          <p:cNvPr id="17" name="TextBox 11"/>
          <p:cNvSpPr txBox="1"/>
          <p:nvPr/>
        </p:nvSpPr>
        <p:spPr>
          <a:xfrm>
            <a:off x="1055687" y="3380343"/>
            <a:ext cx="342106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</a:rPr>
              <a:t>标题文字添加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1"/>
          <p:cNvSpPr txBox="1"/>
          <p:nvPr/>
        </p:nvSpPr>
        <p:spPr>
          <a:xfrm>
            <a:off x="1143579" y="1503475"/>
            <a:ext cx="3333170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lnSpc>
                <a:spcPts val="1400"/>
              </a:lnSpc>
            </a:pP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通过右键复制粘贴您的内容，并选择只保留文本。输入文字方法：</a:t>
            </a:r>
          </a:p>
          <a:p>
            <a:pPr algn="ctr">
              <a:lnSpc>
                <a:spcPts val="1400"/>
              </a:lnSpc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1.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输入您的内容。或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2.</a:t>
            </a:r>
            <a:r>
              <a:rPr lang="zh-CN" altLang="en-US" sz="1200" dirty="0">
                <a:solidFill>
                  <a:schemeClr val="bg1">
                    <a:lumMod val="65000"/>
                  </a:schemeClr>
                </a:solidFill>
                <a:sym typeface="+mn-ea"/>
              </a:rPr>
              <a:t>通过右键复制粘贴您的内容，并选择只保留文本。</a:t>
            </a:r>
          </a:p>
        </p:txBody>
      </p:sp>
      <p:pic>
        <p:nvPicPr>
          <p:cNvPr id="5" name="图片占位符 4" descr="图片包含 蓝色, 小, 水, 华美&#10;&#10;描述已自动生成">
            <a:extLst>
              <a:ext uri="{FF2B5EF4-FFF2-40B4-BE49-F238E27FC236}">
                <a16:creationId xmlns:a16="http://schemas.microsoft.com/office/drawing/2014/main" id="{DECAE4F6-8644-8D45-B2CE-B9E4A19EABC8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35513" y="1720850"/>
            <a:ext cx="6400800" cy="4114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6"/>
                </a:solidFill>
                <a:latin typeface="+mn-ea"/>
              </a:rPr>
              <a:t>添加此处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244E4DA1-65F9-3C4C-860E-98CB48049B23}"/>
              </a:ext>
            </a:extLst>
          </p:cNvPr>
          <p:cNvGrpSpPr/>
          <p:nvPr/>
        </p:nvGrpSpPr>
        <p:grpSpPr>
          <a:xfrm>
            <a:off x="7609591" y="1997556"/>
            <a:ext cx="3439409" cy="878719"/>
            <a:chOff x="6736921" y="2180774"/>
            <a:chExt cx="3439409" cy="878719"/>
          </a:xfrm>
        </p:grpSpPr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333E8061-1F74-8C45-BD05-B87B6CDB77F9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5386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输入文字方法：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输入您的内容。或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通过右键复制粘贴您的内容，并选择只保留文本。</a:t>
              </a:r>
            </a:p>
          </p:txBody>
        </p:sp>
        <p:sp>
          <p:nvSpPr>
            <p:cNvPr id="19" name="TextBox 11">
              <a:extLst>
                <a:ext uri="{FF2B5EF4-FFF2-40B4-BE49-F238E27FC236}">
                  <a16:creationId xmlns:a16="http://schemas.microsoft.com/office/drawing/2014/main" id="{B0E2BBF8-478E-1E46-ACF7-3BDA1495019A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97A91BC6-88A0-714E-98C9-6CDBAC198254}"/>
              </a:ext>
            </a:extLst>
          </p:cNvPr>
          <p:cNvGrpSpPr/>
          <p:nvPr/>
        </p:nvGrpSpPr>
        <p:grpSpPr>
          <a:xfrm>
            <a:off x="7609591" y="3223169"/>
            <a:ext cx="3439409" cy="878590"/>
            <a:chOff x="6736921" y="2180774"/>
            <a:chExt cx="3439409" cy="878590"/>
          </a:xfrm>
        </p:grpSpPr>
        <p:sp>
          <p:nvSpPr>
            <p:cNvPr id="21" name="TextBox 11">
              <a:extLst>
                <a:ext uri="{FF2B5EF4-FFF2-40B4-BE49-F238E27FC236}">
                  <a16:creationId xmlns:a16="http://schemas.microsoft.com/office/drawing/2014/main" id="{1F1D6210-EF9A-C94A-AD29-59B5B5874E3D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53848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输入文字方法：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输入您的内容。或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通过右键复制粘贴您的内容，并选择只保留文本。</a:t>
              </a:r>
            </a:p>
          </p:txBody>
        </p:sp>
        <p:sp>
          <p:nvSpPr>
            <p:cNvPr id="22" name="TextBox 11">
              <a:extLst>
                <a:ext uri="{FF2B5EF4-FFF2-40B4-BE49-F238E27FC236}">
                  <a16:creationId xmlns:a16="http://schemas.microsoft.com/office/drawing/2014/main" id="{177F865F-85E4-5C47-97F0-6396A8485FF7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B3D7446-C8C3-5642-91C5-DC39A0EF8333}"/>
              </a:ext>
            </a:extLst>
          </p:cNvPr>
          <p:cNvGrpSpPr/>
          <p:nvPr/>
        </p:nvGrpSpPr>
        <p:grpSpPr>
          <a:xfrm>
            <a:off x="7609591" y="4448782"/>
            <a:ext cx="3439409" cy="1058255"/>
            <a:chOff x="6736921" y="2180774"/>
            <a:chExt cx="3439409" cy="1058255"/>
          </a:xfrm>
        </p:grpSpPr>
        <p:sp>
          <p:nvSpPr>
            <p:cNvPr id="24" name="TextBox 11">
              <a:extLst>
                <a:ext uri="{FF2B5EF4-FFF2-40B4-BE49-F238E27FC236}">
                  <a16:creationId xmlns:a16="http://schemas.microsoft.com/office/drawing/2014/main" id="{B3F67E35-3574-5B40-A511-5A5548171E6D}"/>
                </a:ext>
              </a:extLst>
            </p:cNvPr>
            <p:cNvSpPr txBox="1"/>
            <p:nvPr/>
          </p:nvSpPr>
          <p:spPr>
            <a:xfrm>
              <a:off x="6736921" y="2520884"/>
              <a:ext cx="3439409" cy="7181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ts val="14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更改图片的方法：</a:t>
              </a:r>
            </a:p>
            <a:p>
              <a:pPr>
                <a:lnSpc>
                  <a:spcPts val="14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点击图片，按删除键删除图片。而后点击图片图标，插入图片。或</a:t>
              </a: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请右键点击图片，而后选择更换图片</a:t>
              </a:r>
            </a:p>
          </p:txBody>
        </p:sp>
        <p:sp>
          <p:nvSpPr>
            <p:cNvPr id="25" name="TextBox 11">
              <a:extLst>
                <a:ext uri="{FF2B5EF4-FFF2-40B4-BE49-F238E27FC236}">
                  <a16:creationId xmlns:a16="http://schemas.microsoft.com/office/drawing/2014/main" id="{66DA5934-2FB5-824F-95CB-2FEA1115FB1E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标题文字添加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13" name="图片占位符 12" descr="树上的叶子&#10;&#10;描述已自动生成">
            <a:extLst>
              <a:ext uri="{FF2B5EF4-FFF2-40B4-BE49-F238E27FC236}">
                <a16:creationId xmlns:a16="http://schemas.microsoft.com/office/drawing/2014/main" id="{C1F9DE8A-9F60-8648-813A-03699B85E12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2509" y="1751013"/>
            <a:ext cx="6400800" cy="4114800"/>
          </a:xfr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占位符 17" descr="E:\正在做ing\20191217北师大附属实验中学\IMG_4456.JPGIMG_4456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/>
          <a:stretch>
            <a:fillRect/>
          </a:stretch>
        </p:blipFill>
        <p:spPr>
          <a:xfrm>
            <a:off x="6191250" y="0"/>
            <a:ext cx="6000750" cy="6858000"/>
          </a:xfrm>
        </p:spPr>
      </p:pic>
      <p:sp>
        <p:nvSpPr>
          <p:cNvPr id="2" name="文本框 1"/>
          <p:cNvSpPr txBox="1"/>
          <p:nvPr/>
        </p:nvSpPr>
        <p:spPr>
          <a:xfrm>
            <a:off x="848848" y="255002"/>
            <a:ext cx="330232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标题文字</a:t>
            </a:r>
            <a:r>
              <a:rPr lang="zh-CN" altLang="en-US" sz="2800" b="1" dirty="0">
                <a:solidFill>
                  <a:schemeClr val="accent6"/>
                </a:solidFill>
                <a:latin typeface="+mn-ea"/>
              </a:rPr>
              <a:t>添加此处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63A7F1AE-A6C7-3049-8D39-2533E3FA605B}"/>
              </a:ext>
            </a:extLst>
          </p:cNvPr>
          <p:cNvGrpSpPr/>
          <p:nvPr/>
        </p:nvGrpSpPr>
        <p:grpSpPr>
          <a:xfrm>
            <a:off x="1315030" y="1481892"/>
            <a:ext cx="4299379" cy="4120355"/>
            <a:chOff x="6736921" y="2180774"/>
            <a:chExt cx="4299379" cy="4120355"/>
          </a:xfrm>
        </p:grpSpPr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id="{56E14EFC-5ABD-974F-B3CF-1BEC32CE18F3}"/>
                </a:ext>
              </a:extLst>
            </p:cNvPr>
            <p:cNvSpPr txBox="1"/>
            <p:nvPr/>
          </p:nvSpPr>
          <p:spPr>
            <a:xfrm>
              <a:off x="6736921" y="2457384"/>
              <a:ext cx="4299379" cy="38437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更改右侧图片的方法：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更改右侧图片的方法：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1.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点击图片，按删除键删除图片。而后点击图片图标，插入图片。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	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或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2.</a:t>
              </a:r>
              <a:r>
                <a:rPr lang="zh-CN" altLang="en-US" sz="1200" dirty="0">
                  <a:solidFill>
                    <a:schemeClr val="bg1">
                      <a:lumMod val="65000"/>
                    </a:schemeClr>
                  </a:solidFill>
                  <a:sym typeface="+mn-ea"/>
                </a:rPr>
                <a:t>请右键点击右侧图片，而后选择更换图片。</a:t>
              </a: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bg1">
                    <a:lumMod val="65000"/>
                  </a:schemeClr>
                </a:solidFill>
                <a:sym typeface="+mn-ea"/>
              </a:endParaRPr>
            </a:p>
          </p:txBody>
        </p:sp>
        <p:sp>
          <p:nvSpPr>
            <p:cNvPr id="19" name="TextBox 11">
              <a:extLst>
                <a:ext uri="{FF2B5EF4-FFF2-40B4-BE49-F238E27FC236}">
                  <a16:creationId xmlns:a16="http://schemas.microsoft.com/office/drawing/2014/main" id="{9AE6A592-F08B-0D44-B2DF-7E3E2F546EED}"/>
                </a:ext>
              </a:extLst>
            </p:cNvPr>
            <p:cNvSpPr txBox="1"/>
            <p:nvPr/>
          </p:nvSpPr>
          <p:spPr>
            <a:xfrm>
              <a:off x="6736921" y="2180774"/>
              <a:ext cx="2449035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更改右侧图片的方法：</a:t>
              </a:r>
              <a:endParaRPr 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685</Words>
  <Application>Microsoft Macintosh PowerPoint</Application>
  <PresentationFormat>宽屏</PresentationFormat>
  <Paragraphs>89</Paragraphs>
  <Slides>12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STZhongsong</vt:lpstr>
      <vt:lpstr>微软雅黑</vt:lpstr>
      <vt:lpstr>Arial</vt:lpstr>
      <vt:lpstr>Calibri</vt:lpstr>
      <vt:lpstr>Impact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SDSZ ART</dc:creator>
  <cp:lastModifiedBy>A8309</cp:lastModifiedBy>
  <cp:revision>187</cp:revision>
  <dcterms:created xsi:type="dcterms:W3CDTF">2019-06-19T02:08:00Z</dcterms:created>
  <dcterms:modified xsi:type="dcterms:W3CDTF">2021-10-05T05:16:41Z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