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2" r:id="rId4"/>
    <p:sldId id="257" r:id="rId5"/>
    <p:sldId id="258" r:id="rId6"/>
    <p:sldId id="260" r:id="rId7"/>
    <p:sldId id="261" r:id="rId8"/>
    <p:sldId id="262" r:id="rId9"/>
    <p:sldId id="263" r:id="rId10"/>
    <p:sldId id="259" r:id="rId11"/>
    <p:sldId id="264" r:id="rId12"/>
    <p:sldId id="265" r:id="rId13"/>
    <p:sldId id="267" r:id="rId14"/>
    <p:sldId id="266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4C0"/>
    <a:srgbClr val="D34C4C"/>
    <a:srgbClr val="C00000"/>
    <a:srgbClr val="F4D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1" d="100"/>
          <a:sy n="61" d="100"/>
        </p:scale>
        <p:origin x="1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1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数据分析表格</a:t>
            </a:r>
            <a:endParaRPr lang="zh-CN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媒体推广份额</c:v>
                </c:pt>
              </c:strCache>
            </c:strRef>
          </c:tx>
          <c:spPr>
            <a:ln w="19050" cap="rnd">
              <a:solidFill>
                <a:srgbClr val="D34C4C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0.58</c:v>
                </c:pt>
                <c:pt idx="1">
                  <c:v>3.2</c:v>
                </c:pt>
                <c:pt idx="2">
                  <c:v>2.7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716528"/>
        <c:axId val="136715744"/>
      </c:scatterChart>
      <c:valAx>
        <c:axId val="136716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</a:p>
        </c:txPr>
        <c:crossAx val="136715744"/>
        <c:crosses val="autoZero"/>
        <c:crossBetween val="midCat"/>
      </c:valAx>
      <c:valAx>
        <c:axId val="13671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36716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b="1">
          <a:solidFill>
            <a:srgbClr val="C00000"/>
          </a:solidFill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83460303710246"/>
          <c:y val="0.0229169217091274"/>
          <c:w val="0.916582337805297"/>
          <c:h val="0.8499826498774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产品 1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国内线下</c:v>
                </c:pt>
                <c:pt idx="1">
                  <c:v>国外线上</c:v>
                </c:pt>
                <c:pt idx="2">
                  <c:v>国外线下</c:v>
                </c:pt>
                <c:pt idx="3">
                  <c:v>国外线上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产品 2</c:v>
                </c:pt>
              </c:strCache>
            </c:strRef>
          </c:tx>
          <c:spPr>
            <a:ln w="28575" cap="rnd">
              <a:solidFill>
                <a:srgbClr val="D34C4C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国内线下</c:v>
                </c:pt>
                <c:pt idx="1">
                  <c:v>国外线上</c:v>
                </c:pt>
                <c:pt idx="2">
                  <c:v>国外线下</c:v>
                </c:pt>
                <c:pt idx="3">
                  <c:v>国外线上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产品 3</c:v>
                </c:pt>
              </c:strCache>
            </c:strRef>
          </c:tx>
          <c:spPr>
            <a:ln w="28575" cap="rnd">
              <a:solidFill>
                <a:srgbClr val="EEB4C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国内线下</c:v>
                </c:pt>
                <c:pt idx="1">
                  <c:v>国外线上</c:v>
                </c:pt>
                <c:pt idx="2">
                  <c:v>国外线下</c:v>
                </c:pt>
                <c:pt idx="3">
                  <c:v>国外线上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197251912"/>
        <c:axId val="197252304"/>
      </c:lineChart>
      <c:catAx>
        <c:axId val="197251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97252304"/>
        <c:crosses val="autoZero"/>
        <c:auto val="1"/>
        <c:lblAlgn val="ctr"/>
        <c:lblOffset val="100"/>
        <c:noMultiLvlLbl val="0"/>
      </c:catAx>
      <c:valAx>
        <c:axId val="19725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97251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314B-191B-4878-A23C-E25B12E88A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8381-9F83-4DDA-A6CB-E733ECF2C5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314B-191B-4878-A23C-E25B12E88A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8381-9F83-4DDA-A6CB-E733ECF2C5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314B-191B-4878-A23C-E25B12E88A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8381-9F83-4DDA-A6CB-E733ECF2C5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314B-191B-4878-A23C-E25B12E88A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8381-9F83-4DDA-A6CB-E733ECF2C5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314B-191B-4878-A23C-E25B12E88A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8381-9F83-4DDA-A6CB-E733ECF2C5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314B-191B-4878-A23C-E25B12E88A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8381-9F83-4DDA-A6CB-E733ECF2C5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314B-191B-4878-A23C-E25B12E88A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8381-9F83-4DDA-A6CB-E733ECF2C5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314B-191B-4878-A23C-E25B12E88A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8381-9F83-4DDA-A6CB-E733ECF2C5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314B-191B-4878-A23C-E25B12E88A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8381-9F83-4DDA-A6CB-E733ECF2C5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314B-191B-4878-A23C-E25B12E88A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8381-9F83-4DDA-A6CB-E733ECF2C5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314B-191B-4878-A23C-E25B12E88A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8381-9F83-4DDA-A6CB-E733ECF2C5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F314B-191B-4878-A23C-E25B12E88A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D8381-9F83-4DDA-A6CB-E733ECF2C50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7078" y="276024"/>
            <a:ext cx="1324186" cy="14465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6719"/>
            <a:ext cx="12191999" cy="7938976"/>
          </a:xfrm>
          <a:prstGeom prst="rect">
            <a:avLst/>
          </a:prstGeom>
        </p:spPr>
      </p:pic>
      <p:sp>
        <p:nvSpPr>
          <p:cNvPr id="16" name="TextBox 59"/>
          <p:cNvSpPr txBox="1">
            <a:spLocks noChangeArrowheads="1"/>
          </p:cNvSpPr>
          <p:nvPr/>
        </p:nvSpPr>
        <p:spPr bwMode="auto">
          <a:xfrm flipH="1">
            <a:off x="4913264" y="2767198"/>
            <a:ext cx="68580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defRPr/>
            </a:pPr>
            <a:r>
              <a:rPr lang="zh-CN" altLang="en-US" sz="3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北京师范大学附属实验中学</a:t>
            </a:r>
            <a:endParaRPr lang="en-US" altLang="zh-CN" sz="3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>
              <a:defRPr/>
            </a:pPr>
            <a:r>
              <a:rPr lang="zh-CN" altLang="en-US" sz="3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美术组汇报方案</a:t>
            </a:r>
            <a:endParaRPr lang="en-US" altLang="zh-CN" sz="3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59"/>
          <p:cNvSpPr txBox="1">
            <a:spLocks noChangeArrowheads="1"/>
          </p:cNvSpPr>
          <p:nvPr/>
        </p:nvSpPr>
        <p:spPr bwMode="auto">
          <a:xfrm flipH="1">
            <a:off x="4913264" y="4122333"/>
            <a:ext cx="68580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defRPr/>
            </a:pP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汇报人：美术组</a:t>
            </a:r>
            <a:endParaRPr lang="en-US" altLang="zh-CN" sz="2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04114" y="653579"/>
            <a:ext cx="3101006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工作事项事项五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4114" y="1651000"/>
            <a:ext cx="7152520" cy="3599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1）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文字类论述 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1</a:t>
            </a:r>
            <a:endParaRPr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文字类论述需左起与标题栏齐平且不得超过页面五分之四处，尽量避免转行只有几个在占一行等影响美观的排版方式，可依据文字长短适当放缓文本框长度，可于右侧田间图片</a:t>
            </a:r>
            <a:endParaRPr lang="en-US" altLang="zh-CN" sz="1400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0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</a:t>
            </a:r>
            <a:r>
              <a:rPr sz="10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  </a:t>
            </a:r>
            <a:endParaRPr sz="1000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2）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文字类论述 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文字类论述需左起与标题栏齐平且不得超过页面五分之四处，尽量避免转行只有几个在占一行等影响美观的排版方式，可依据文字长短适当放缓文本框长度，可于右侧田间图片</a:t>
            </a:r>
            <a:endParaRPr lang="en-US" altLang="zh-CN" sz="1400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sz="1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</a:t>
            </a:r>
            <a:endParaRPr sz="1400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3）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文字类论述 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3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文字类论述需左起与标题栏齐平且不得超过页面五分之四处，尽量避免转行只有几个在占一行等影响美观的排版方式，可依据文字长短适当放缓文本框长度，可于右侧田间图片</a:t>
            </a:r>
            <a:endParaRPr lang="en-US" altLang="zh-CN" sz="1400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76745" y="1524000"/>
            <a:ext cx="3211141" cy="3972910"/>
          </a:xfrm>
          <a:prstGeom prst="rect">
            <a:avLst/>
          </a:prstGeom>
          <a:solidFill>
            <a:srgbClr val="EEB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04114" y="653579"/>
            <a:ext cx="3101006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工作事项事项六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4114" y="1451250"/>
            <a:ext cx="10683996" cy="2817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1）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文字类论述 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1</a:t>
            </a:r>
            <a:endParaRPr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字类论述需左起与标题栏齐平且不得超过页面五分之四处，尽量避免转行只有几个在占一行等影响美观的排版方式，可依据文字长短适当放缓文本框长度，可于下侧添加图片，且文字间距需小于文字与图片之间的间距。</a:t>
            </a:r>
            <a:endParaRPr lang="en-US" altLang="zh-CN" sz="1400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0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</a:t>
            </a:r>
            <a:r>
              <a:rPr sz="10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  </a:t>
            </a:r>
            <a:endParaRPr sz="1000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2）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文字类论述 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字类论述需左起与标题栏齐平且不得超过页面五分之四处，尽量避免转行只有几个在占一行等影响美观的排版方式，可依据文字长短适当放缓文本框长度，可于下侧添加图片，且文字间距需小于文字与图片之间的间距。</a:t>
            </a:r>
            <a:endParaRPr lang="zh-CN" altLang="en-US" sz="1400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    </a:t>
            </a:r>
            <a:endParaRPr lang="zh-CN" altLang="en-US" sz="1000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>
              <a:lnSpc>
                <a:spcPct val="60000"/>
              </a:lnSpc>
              <a:buFont typeface="Arial" panose="020B0604020202020204" pitchFamily="34" charset="0"/>
              <a:buNone/>
            </a:pPr>
            <a:endParaRPr sz="1400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4114" y="4237477"/>
            <a:ext cx="10983772" cy="2165130"/>
          </a:xfrm>
          <a:prstGeom prst="rect">
            <a:avLst/>
          </a:prstGeom>
          <a:solidFill>
            <a:srgbClr val="EEB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7785" y="-31115"/>
            <a:ext cx="12258675" cy="698690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24"/>
          <p:cNvGrpSpPr/>
          <p:nvPr/>
        </p:nvGrpSpPr>
        <p:grpSpPr bwMode="auto">
          <a:xfrm>
            <a:off x="2498781" y="1945695"/>
            <a:ext cx="2518237" cy="2520280"/>
            <a:chOff x="2848131" y="1860029"/>
            <a:chExt cx="3807502" cy="3807502"/>
          </a:xfrm>
        </p:grpSpPr>
        <p:sp>
          <p:nvSpPr>
            <p:cNvPr id="6" name="椭圆 5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8" name="文本框 29"/>
          <p:cNvSpPr txBox="1">
            <a:spLocks noChangeArrowheads="1"/>
          </p:cNvSpPr>
          <p:nvPr/>
        </p:nvSpPr>
        <p:spPr bwMode="auto">
          <a:xfrm>
            <a:off x="3020774" y="2358834"/>
            <a:ext cx="13869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80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en-US" altLang="zh-CN" sz="8800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文本框 33"/>
          <p:cNvSpPr txBox="1"/>
          <p:nvPr/>
        </p:nvSpPr>
        <p:spPr>
          <a:xfrm>
            <a:off x="2435868" y="3657399"/>
            <a:ext cx="2605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篇章标题</a:t>
            </a:r>
            <a:endParaRPr lang="zh-CN" altLang="en-US" sz="2000" spc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473005" y="1859464"/>
            <a:ext cx="0" cy="280831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8"/>
          <p:cNvSpPr txBox="1"/>
          <p:nvPr/>
        </p:nvSpPr>
        <p:spPr>
          <a:xfrm>
            <a:off x="5905053" y="2804031"/>
            <a:ext cx="3672408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图片类排布建议</a:t>
            </a:r>
            <a:endParaRPr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31" y="127520"/>
            <a:ext cx="3998609" cy="1010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04114" y="653579"/>
            <a:ext cx="3101006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工作事项事项六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4115" y="1502979"/>
            <a:ext cx="3518670" cy="4531766"/>
          </a:xfrm>
          <a:prstGeom prst="rect">
            <a:avLst/>
          </a:prstGeom>
          <a:solidFill>
            <a:srgbClr val="EEB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260465" y="1502979"/>
            <a:ext cx="3518670" cy="4531766"/>
          </a:xfrm>
          <a:prstGeom prst="rect">
            <a:avLst/>
          </a:prstGeom>
          <a:solidFill>
            <a:srgbClr val="EEB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916815" y="1502979"/>
            <a:ext cx="3518670" cy="4531766"/>
          </a:xfrm>
          <a:prstGeom prst="rect">
            <a:avLst/>
          </a:prstGeom>
          <a:solidFill>
            <a:srgbClr val="EEB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19121" y="611537"/>
            <a:ext cx="3101006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工作事项事项六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71673" y="1534511"/>
            <a:ext cx="2995902" cy="4531766"/>
          </a:xfrm>
          <a:prstGeom prst="rect">
            <a:avLst/>
          </a:prstGeom>
          <a:solidFill>
            <a:srgbClr val="EEB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324776" y="1534511"/>
            <a:ext cx="2995902" cy="4531766"/>
          </a:xfrm>
          <a:prstGeom prst="rect">
            <a:avLst/>
          </a:prstGeom>
          <a:solidFill>
            <a:srgbClr val="EEB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8044401" y="967989"/>
            <a:ext cx="2210152" cy="3343197"/>
          </a:xfrm>
          <a:prstGeom prst="rect">
            <a:avLst/>
          </a:prstGeom>
          <a:solidFill>
            <a:srgbClr val="EEB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5400000">
            <a:off x="8044401" y="3289603"/>
            <a:ext cx="2210152" cy="3343197"/>
          </a:xfrm>
          <a:prstGeom prst="rect">
            <a:avLst/>
          </a:prstGeom>
          <a:solidFill>
            <a:srgbClr val="EEB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97652" y="576842"/>
            <a:ext cx="3101006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工作事项事项六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98049" y="1450430"/>
            <a:ext cx="2995902" cy="4531766"/>
          </a:xfrm>
          <a:prstGeom prst="rect">
            <a:avLst/>
          </a:prstGeom>
          <a:solidFill>
            <a:srgbClr val="EEB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8317673" y="883909"/>
            <a:ext cx="2210152" cy="3343197"/>
          </a:xfrm>
          <a:prstGeom prst="rect">
            <a:avLst/>
          </a:prstGeom>
          <a:solidFill>
            <a:srgbClr val="EEB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5400000">
            <a:off x="8317672" y="3205523"/>
            <a:ext cx="2210152" cy="3343197"/>
          </a:xfrm>
          <a:prstGeom prst="rect">
            <a:avLst/>
          </a:prstGeom>
          <a:solidFill>
            <a:srgbClr val="EEB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1664175" y="883910"/>
            <a:ext cx="2210152" cy="3343197"/>
          </a:xfrm>
          <a:prstGeom prst="rect">
            <a:avLst/>
          </a:prstGeom>
          <a:solidFill>
            <a:srgbClr val="EEB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5400000">
            <a:off x="1664175" y="3205522"/>
            <a:ext cx="2210152" cy="3343197"/>
          </a:xfrm>
          <a:prstGeom prst="rect">
            <a:avLst/>
          </a:prstGeom>
          <a:solidFill>
            <a:srgbClr val="EEB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97652" y="576842"/>
            <a:ext cx="3101006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工作事项事项六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307859" y="1434550"/>
            <a:ext cx="2139534" cy="2139534"/>
          </a:xfrm>
          <a:prstGeom prst="ellipse">
            <a:avLst/>
          </a:prstGeom>
          <a:solidFill>
            <a:srgbClr val="EEB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307859" y="3842662"/>
            <a:ext cx="2139534" cy="2139534"/>
          </a:xfrm>
          <a:prstGeom prst="ellipse">
            <a:avLst/>
          </a:prstGeom>
          <a:solidFill>
            <a:srgbClr val="EEB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814576" y="1434550"/>
            <a:ext cx="2139534" cy="2139534"/>
          </a:xfrm>
          <a:prstGeom prst="ellipse">
            <a:avLst/>
          </a:prstGeom>
          <a:solidFill>
            <a:srgbClr val="EEB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814576" y="3842662"/>
            <a:ext cx="2139534" cy="2139534"/>
          </a:xfrm>
          <a:prstGeom prst="ellipse">
            <a:avLst/>
          </a:prstGeom>
          <a:solidFill>
            <a:srgbClr val="EEB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321293" y="1434550"/>
            <a:ext cx="2139534" cy="2139534"/>
          </a:xfrm>
          <a:prstGeom prst="ellipse">
            <a:avLst/>
          </a:prstGeom>
          <a:solidFill>
            <a:srgbClr val="EEB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321293" y="3842662"/>
            <a:ext cx="2139534" cy="2139534"/>
          </a:xfrm>
          <a:prstGeom prst="ellipse">
            <a:avLst/>
          </a:prstGeom>
          <a:solidFill>
            <a:srgbClr val="EEB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828010" y="1434550"/>
            <a:ext cx="2139534" cy="2139534"/>
          </a:xfrm>
          <a:prstGeom prst="ellipse">
            <a:avLst/>
          </a:prstGeom>
          <a:solidFill>
            <a:srgbClr val="EEB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8828010" y="3842662"/>
            <a:ext cx="2139534" cy="2139534"/>
          </a:xfrm>
          <a:prstGeom prst="ellipse">
            <a:avLst/>
          </a:prstGeom>
          <a:solidFill>
            <a:srgbClr val="EEB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57785" y="-31115"/>
            <a:ext cx="12258675" cy="698690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24"/>
          <p:cNvGrpSpPr/>
          <p:nvPr/>
        </p:nvGrpSpPr>
        <p:grpSpPr bwMode="auto">
          <a:xfrm>
            <a:off x="4298076" y="696090"/>
            <a:ext cx="3595843" cy="3598760"/>
            <a:chOff x="2848131" y="1860029"/>
            <a:chExt cx="3807502" cy="3807502"/>
          </a:xfrm>
        </p:grpSpPr>
        <p:sp>
          <p:nvSpPr>
            <p:cNvPr id="17" name="椭圆 16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1" name="文本框 29"/>
          <p:cNvSpPr txBox="1">
            <a:spLocks noChangeArrowheads="1"/>
          </p:cNvSpPr>
          <p:nvPr/>
        </p:nvSpPr>
        <p:spPr bwMode="auto">
          <a:xfrm>
            <a:off x="4594223" y="1891086"/>
            <a:ext cx="29546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5400" b="1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谢谢观赏</a:t>
            </a:r>
            <a:endParaRPr lang="en-US" altLang="zh-CN" sz="5400" b="1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文本框 29"/>
          <p:cNvSpPr txBox="1">
            <a:spLocks noChangeArrowheads="1"/>
          </p:cNvSpPr>
          <p:nvPr/>
        </p:nvSpPr>
        <p:spPr bwMode="auto">
          <a:xfrm>
            <a:off x="4887172" y="2721114"/>
            <a:ext cx="24176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b="1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THANK YOU</a:t>
            </a:r>
            <a:endParaRPr lang="en-US" altLang="zh-CN" sz="4000" b="1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96" y="4397672"/>
            <a:ext cx="8396613" cy="2121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7" grpId="0"/>
      <p:bldP spid="2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777950" y="1163432"/>
            <a:ext cx="143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  录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85448" y="1378875"/>
            <a:ext cx="1805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b="1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77950" y="2347498"/>
            <a:ext cx="4410125" cy="3021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工作完成情况 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en-US" altLang="zh-CN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Work completion 1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工作完成情况 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en-US" altLang="zh-CN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Work completion 2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工作完成情况 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lang="en-US" altLang="zh-CN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Work completion 3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096000" y="2478127"/>
            <a:ext cx="492297" cy="49229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096000" y="3608327"/>
            <a:ext cx="492297" cy="49229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096000" y="4738527"/>
            <a:ext cx="492297" cy="49229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3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23" y="679337"/>
            <a:ext cx="3602867" cy="5289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7696" y="5551324"/>
            <a:ext cx="956119" cy="1044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" name="内容占位符 12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93" y="2940602"/>
            <a:ext cx="8396613" cy="2121383"/>
          </a:xfrm>
        </p:spPr>
      </p:pic>
      <p:sp>
        <p:nvSpPr>
          <p:cNvPr id="4" name="矩形 3"/>
          <p:cNvSpPr/>
          <p:nvPr/>
        </p:nvSpPr>
        <p:spPr>
          <a:xfrm>
            <a:off x="-33338" y="-64453"/>
            <a:ext cx="12258675" cy="698690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8"/>
          <p:cNvSpPr txBox="1"/>
          <p:nvPr/>
        </p:nvSpPr>
        <p:spPr>
          <a:xfrm>
            <a:off x="5905053" y="2033776"/>
            <a:ext cx="3672408" cy="2332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重点事项一</a:t>
            </a:r>
            <a:endParaRPr lang="zh-CN" altLang="zh-CN" sz="2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重点事项二</a:t>
            </a:r>
            <a:endParaRPr lang="zh-CN" altLang="zh-CN" sz="2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重点事项三</a:t>
            </a:r>
            <a:endParaRPr lang="zh-CN" altLang="zh-CN" sz="2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重点事项四</a:t>
            </a:r>
            <a:endParaRPr lang="zh-CN" altLang="zh-CN" sz="2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24"/>
          <p:cNvGrpSpPr/>
          <p:nvPr/>
        </p:nvGrpSpPr>
        <p:grpSpPr bwMode="auto">
          <a:xfrm>
            <a:off x="2498781" y="1945695"/>
            <a:ext cx="2518237" cy="2520280"/>
            <a:chOff x="2848131" y="1860029"/>
            <a:chExt cx="3807502" cy="3807502"/>
          </a:xfrm>
        </p:grpSpPr>
        <p:sp>
          <p:nvSpPr>
            <p:cNvPr id="7" name="椭圆 6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9" name="文本框 29"/>
          <p:cNvSpPr txBox="1">
            <a:spLocks noChangeArrowheads="1"/>
          </p:cNvSpPr>
          <p:nvPr/>
        </p:nvSpPr>
        <p:spPr bwMode="auto">
          <a:xfrm>
            <a:off x="3084995" y="2319375"/>
            <a:ext cx="121860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80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en-US" altLang="zh-CN" sz="8800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文本框 33"/>
          <p:cNvSpPr txBox="1"/>
          <p:nvPr/>
        </p:nvSpPr>
        <p:spPr>
          <a:xfrm>
            <a:off x="2435867" y="3588894"/>
            <a:ext cx="2605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篇章标题</a:t>
            </a:r>
            <a:endParaRPr lang="zh-CN" altLang="en-US" sz="2000" dirty="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473005" y="1859464"/>
            <a:ext cx="0" cy="280831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31" y="127520"/>
            <a:ext cx="3998609" cy="1010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13639" y="543665"/>
            <a:ext cx="3101006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工作事项事项一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070779" y="2168975"/>
            <a:ext cx="2002972" cy="2002972"/>
          </a:xfrm>
          <a:prstGeom prst="ellipse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点击此处更换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3950926" y="1276036"/>
            <a:ext cx="1412776" cy="141277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383006" y="2168975"/>
            <a:ext cx="1707874" cy="1707874"/>
          </a:xfrm>
          <a:prstGeom prst="ellipse">
            <a:avLst/>
          </a:prstGeom>
          <a:solidFill>
            <a:srgbClr val="D3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点击此处更换</a:t>
            </a:r>
            <a:endParaRPr lang="zh-CN" altLang="en-US" sz="1600" dirty="0"/>
          </a:p>
        </p:txBody>
      </p:sp>
      <p:sp>
        <p:nvSpPr>
          <p:cNvPr id="8" name="椭圆 7"/>
          <p:cNvSpPr/>
          <p:nvPr/>
        </p:nvSpPr>
        <p:spPr>
          <a:xfrm>
            <a:off x="3792980" y="3381011"/>
            <a:ext cx="1707874" cy="1707874"/>
          </a:xfrm>
          <a:prstGeom prst="ellipse">
            <a:avLst/>
          </a:prstGeom>
          <a:solidFill>
            <a:srgbClr val="EEB4C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点击此处更换</a:t>
            </a:r>
            <a:endParaRPr lang="zh-CN" altLang="en-US" sz="1600" dirty="0"/>
          </a:p>
        </p:txBody>
      </p:sp>
      <p:sp>
        <p:nvSpPr>
          <p:cNvPr id="9" name="椭圆 8"/>
          <p:cNvSpPr/>
          <p:nvPr/>
        </p:nvSpPr>
        <p:spPr>
          <a:xfrm>
            <a:off x="9234364" y="842626"/>
            <a:ext cx="1306364" cy="1306364"/>
          </a:xfrm>
          <a:prstGeom prst="ellipse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9369929" y="4030121"/>
            <a:ext cx="1085032" cy="1085032"/>
          </a:xfrm>
          <a:prstGeom prst="ellipse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2957636" y="2168975"/>
            <a:ext cx="993290" cy="519837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351605" y="2168975"/>
            <a:ext cx="1061262" cy="629004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6" idx="4"/>
            <a:endCxn id="8" idx="0"/>
          </p:cNvCxnSpPr>
          <p:nvPr/>
        </p:nvCxnSpPr>
        <p:spPr>
          <a:xfrm flipH="1">
            <a:off x="4646917" y="2688812"/>
            <a:ext cx="10397" cy="692199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8" idx="6"/>
            <a:endCxn id="10" idx="2"/>
          </p:cNvCxnSpPr>
          <p:nvPr/>
        </p:nvCxnSpPr>
        <p:spPr>
          <a:xfrm>
            <a:off x="5500854" y="4234948"/>
            <a:ext cx="3869075" cy="337689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9" idx="2"/>
          </p:cNvCxnSpPr>
          <p:nvPr/>
        </p:nvCxnSpPr>
        <p:spPr>
          <a:xfrm flipH="1">
            <a:off x="7618012" y="1495808"/>
            <a:ext cx="1616352" cy="773378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7" idx="6"/>
            <a:endCxn id="10" idx="1"/>
          </p:cNvCxnSpPr>
          <p:nvPr/>
        </p:nvCxnSpPr>
        <p:spPr>
          <a:xfrm>
            <a:off x="8090880" y="3022912"/>
            <a:ext cx="1437948" cy="1166108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networking_126368"/>
          <p:cNvSpPr>
            <a:spLocks noChangeAspect="1"/>
          </p:cNvSpPr>
          <p:nvPr/>
        </p:nvSpPr>
        <p:spPr bwMode="auto">
          <a:xfrm>
            <a:off x="9622216" y="1171836"/>
            <a:ext cx="540568" cy="609685"/>
          </a:xfrm>
          <a:custGeom>
            <a:avLst/>
            <a:gdLst>
              <a:gd name="connsiteX0" fmla="*/ 266863 w 536862"/>
              <a:gd name="connsiteY0" fmla="*/ 502873 h 605505"/>
              <a:gd name="connsiteX1" fmla="*/ 279405 w 536862"/>
              <a:gd name="connsiteY1" fmla="*/ 505469 h 605505"/>
              <a:gd name="connsiteX2" fmla="*/ 285444 w 536862"/>
              <a:gd name="connsiteY2" fmla="*/ 511124 h 605505"/>
              <a:gd name="connsiteX3" fmla="*/ 292133 w 536862"/>
              <a:gd name="connsiteY3" fmla="*/ 532262 h 605505"/>
              <a:gd name="connsiteX4" fmla="*/ 291296 w 536862"/>
              <a:gd name="connsiteY4" fmla="*/ 535507 h 605505"/>
              <a:gd name="connsiteX5" fmla="*/ 293433 w 536862"/>
              <a:gd name="connsiteY5" fmla="*/ 544408 h 605505"/>
              <a:gd name="connsiteX6" fmla="*/ 289067 w 536862"/>
              <a:gd name="connsiteY6" fmla="*/ 551917 h 605505"/>
              <a:gd name="connsiteX7" fmla="*/ 284607 w 536862"/>
              <a:gd name="connsiteY7" fmla="*/ 562301 h 605505"/>
              <a:gd name="connsiteX8" fmla="*/ 284607 w 536862"/>
              <a:gd name="connsiteY8" fmla="*/ 569533 h 605505"/>
              <a:gd name="connsiteX9" fmla="*/ 285072 w 536862"/>
              <a:gd name="connsiteY9" fmla="*/ 570274 h 605505"/>
              <a:gd name="connsiteX10" fmla="*/ 310992 w 536862"/>
              <a:gd name="connsiteY10" fmla="*/ 586314 h 605505"/>
              <a:gd name="connsiteX11" fmla="*/ 313593 w 536862"/>
              <a:gd name="connsiteY11" fmla="*/ 589002 h 605505"/>
              <a:gd name="connsiteX12" fmla="*/ 268350 w 536862"/>
              <a:gd name="connsiteY12" fmla="*/ 605505 h 605505"/>
              <a:gd name="connsiteX13" fmla="*/ 223199 w 536862"/>
              <a:gd name="connsiteY13" fmla="*/ 589002 h 605505"/>
              <a:gd name="connsiteX14" fmla="*/ 225893 w 536862"/>
              <a:gd name="connsiteY14" fmla="*/ 586406 h 605505"/>
              <a:gd name="connsiteX15" fmla="*/ 251813 w 536862"/>
              <a:gd name="connsiteY15" fmla="*/ 570367 h 605505"/>
              <a:gd name="connsiteX16" fmla="*/ 252277 w 536862"/>
              <a:gd name="connsiteY16" fmla="*/ 569625 h 605505"/>
              <a:gd name="connsiteX17" fmla="*/ 252277 w 536862"/>
              <a:gd name="connsiteY17" fmla="*/ 562579 h 605505"/>
              <a:gd name="connsiteX18" fmla="*/ 247818 w 536862"/>
              <a:gd name="connsiteY18" fmla="*/ 552103 h 605505"/>
              <a:gd name="connsiteX19" fmla="*/ 243452 w 536862"/>
              <a:gd name="connsiteY19" fmla="*/ 544500 h 605505"/>
              <a:gd name="connsiteX20" fmla="*/ 245588 w 536862"/>
              <a:gd name="connsiteY20" fmla="*/ 535600 h 605505"/>
              <a:gd name="connsiteX21" fmla="*/ 244752 w 536862"/>
              <a:gd name="connsiteY21" fmla="*/ 532448 h 605505"/>
              <a:gd name="connsiteX22" fmla="*/ 244752 w 536862"/>
              <a:gd name="connsiteY22" fmla="*/ 522064 h 605505"/>
              <a:gd name="connsiteX23" fmla="*/ 250791 w 536862"/>
              <a:gd name="connsiteY23" fmla="*/ 511402 h 605505"/>
              <a:gd name="connsiteX24" fmla="*/ 256458 w 536862"/>
              <a:gd name="connsiteY24" fmla="*/ 506674 h 605505"/>
              <a:gd name="connsiteX25" fmla="*/ 261939 w 536862"/>
              <a:gd name="connsiteY25" fmla="*/ 503892 h 605505"/>
              <a:gd name="connsiteX26" fmla="*/ 266863 w 536862"/>
              <a:gd name="connsiteY26" fmla="*/ 502873 h 605505"/>
              <a:gd name="connsiteX27" fmla="*/ 268502 w 536862"/>
              <a:gd name="connsiteY27" fmla="*/ 474253 h 605505"/>
              <a:gd name="connsiteX28" fmla="*/ 274218 w 536862"/>
              <a:gd name="connsiteY28" fmla="*/ 479898 h 605505"/>
              <a:gd name="connsiteX29" fmla="*/ 268502 w 536862"/>
              <a:gd name="connsiteY29" fmla="*/ 485543 h 605505"/>
              <a:gd name="connsiteX30" fmla="*/ 262786 w 536862"/>
              <a:gd name="connsiteY30" fmla="*/ 479898 h 605505"/>
              <a:gd name="connsiteX31" fmla="*/ 268502 w 536862"/>
              <a:gd name="connsiteY31" fmla="*/ 474253 h 605505"/>
              <a:gd name="connsiteX32" fmla="*/ 268502 w 536862"/>
              <a:gd name="connsiteY32" fmla="*/ 457671 h 605505"/>
              <a:gd name="connsiteX33" fmla="*/ 274218 w 536862"/>
              <a:gd name="connsiteY33" fmla="*/ 463352 h 605505"/>
              <a:gd name="connsiteX34" fmla="*/ 268502 w 536862"/>
              <a:gd name="connsiteY34" fmla="*/ 469033 h 605505"/>
              <a:gd name="connsiteX35" fmla="*/ 262786 w 536862"/>
              <a:gd name="connsiteY35" fmla="*/ 463352 h 605505"/>
              <a:gd name="connsiteX36" fmla="*/ 268502 w 536862"/>
              <a:gd name="connsiteY36" fmla="*/ 457671 h 605505"/>
              <a:gd name="connsiteX37" fmla="*/ 268548 w 536862"/>
              <a:gd name="connsiteY37" fmla="*/ 440947 h 605505"/>
              <a:gd name="connsiteX38" fmla="*/ 274218 w 536862"/>
              <a:gd name="connsiteY38" fmla="*/ 446617 h 605505"/>
              <a:gd name="connsiteX39" fmla="*/ 268548 w 536862"/>
              <a:gd name="connsiteY39" fmla="*/ 452379 h 605505"/>
              <a:gd name="connsiteX40" fmla="*/ 262786 w 536862"/>
              <a:gd name="connsiteY40" fmla="*/ 446617 h 605505"/>
              <a:gd name="connsiteX41" fmla="*/ 268548 w 536862"/>
              <a:gd name="connsiteY41" fmla="*/ 440947 h 605505"/>
              <a:gd name="connsiteX42" fmla="*/ 268502 w 536862"/>
              <a:gd name="connsiteY42" fmla="*/ 424575 h 605505"/>
              <a:gd name="connsiteX43" fmla="*/ 274218 w 536862"/>
              <a:gd name="connsiteY43" fmla="*/ 430220 h 605505"/>
              <a:gd name="connsiteX44" fmla="*/ 268502 w 536862"/>
              <a:gd name="connsiteY44" fmla="*/ 435865 h 605505"/>
              <a:gd name="connsiteX45" fmla="*/ 262786 w 536862"/>
              <a:gd name="connsiteY45" fmla="*/ 430220 h 605505"/>
              <a:gd name="connsiteX46" fmla="*/ 268502 w 536862"/>
              <a:gd name="connsiteY46" fmla="*/ 424575 h 605505"/>
              <a:gd name="connsiteX47" fmla="*/ 268502 w 536862"/>
              <a:gd name="connsiteY47" fmla="*/ 407922 h 605505"/>
              <a:gd name="connsiteX48" fmla="*/ 274218 w 536862"/>
              <a:gd name="connsiteY48" fmla="*/ 413638 h 605505"/>
              <a:gd name="connsiteX49" fmla="*/ 268502 w 536862"/>
              <a:gd name="connsiteY49" fmla="*/ 419354 h 605505"/>
              <a:gd name="connsiteX50" fmla="*/ 262786 w 536862"/>
              <a:gd name="connsiteY50" fmla="*/ 413638 h 605505"/>
              <a:gd name="connsiteX51" fmla="*/ 268502 w 536862"/>
              <a:gd name="connsiteY51" fmla="*/ 407922 h 605505"/>
              <a:gd name="connsiteX52" fmla="*/ 268548 w 536862"/>
              <a:gd name="connsiteY52" fmla="*/ 391269 h 605505"/>
              <a:gd name="connsiteX53" fmla="*/ 274218 w 536862"/>
              <a:gd name="connsiteY53" fmla="*/ 396939 h 605505"/>
              <a:gd name="connsiteX54" fmla="*/ 268548 w 536862"/>
              <a:gd name="connsiteY54" fmla="*/ 402701 h 605505"/>
              <a:gd name="connsiteX55" fmla="*/ 262786 w 536862"/>
              <a:gd name="connsiteY55" fmla="*/ 396939 h 605505"/>
              <a:gd name="connsiteX56" fmla="*/ 268548 w 536862"/>
              <a:gd name="connsiteY56" fmla="*/ 391269 h 605505"/>
              <a:gd name="connsiteX57" fmla="*/ 424875 w 536862"/>
              <a:gd name="connsiteY57" fmla="*/ 381883 h 605505"/>
              <a:gd name="connsiteX58" fmla="*/ 430591 w 536862"/>
              <a:gd name="connsiteY58" fmla="*/ 387564 h 605505"/>
              <a:gd name="connsiteX59" fmla="*/ 424875 w 536862"/>
              <a:gd name="connsiteY59" fmla="*/ 393245 h 605505"/>
              <a:gd name="connsiteX60" fmla="*/ 419159 w 536862"/>
              <a:gd name="connsiteY60" fmla="*/ 387564 h 605505"/>
              <a:gd name="connsiteX61" fmla="*/ 424875 w 536862"/>
              <a:gd name="connsiteY61" fmla="*/ 381883 h 605505"/>
              <a:gd name="connsiteX62" fmla="*/ 112129 w 536862"/>
              <a:gd name="connsiteY62" fmla="*/ 381883 h 605505"/>
              <a:gd name="connsiteX63" fmla="*/ 117845 w 536862"/>
              <a:gd name="connsiteY63" fmla="*/ 387564 h 605505"/>
              <a:gd name="connsiteX64" fmla="*/ 112129 w 536862"/>
              <a:gd name="connsiteY64" fmla="*/ 393245 h 605505"/>
              <a:gd name="connsiteX65" fmla="*/ 106413 w 536862"/>
              <a:gd name="connsiteY65" fmla="*/ 387564 h 605505"/>
              <a:gd name="connsiteX66" fmla="*/ 112129 w 536862"/>
              <a:gd name="connsiteY66" fmla="*/ 381883 h 605505"/>
              <a:gd name="connsiteX67" fmla="*/ 409986 w 536862"/>
              <a:gd name="connsiteY67" fmla="*/ 374333 h 605505"/>
              <a:gd name="connsiteX68" fmla="*/ 415702 w 536862"/>
              <a:gd name="connsiteY68" fmla="*/ 380014 h 605505"/>
              <a:gd name="connsiteX69" fmla="*/ 409986 w 536862"/>
              <a:gd name="connsiteY69" fmla="*/ 385695 h 605505"/>
              <a:gd name="connsiteX70" fmla="*/ 404270 w 536862"/>
              <a:gd name="connsiteY70" fmla="*/ 380014 h 605505"/>
              <a:gd name="connsiteX71" fmla="*/ 409986 w 536862"/>
              <a:gd name="connsiteY71" fmla="*/ 374333 h 605505"/>
              <a:gd name="connsiteX72" fmla="*/ 126877 w 536862"/>
              <a:gd name="connsiteY72" fmla="*/ 374333 h 605505"/>
              <a:gd name="connsiteX73" fmla="*/ 132593 w 536862"/>
              <a:gd name="connsiteY73" fmla="*/ 380014 h 605505"/>
              <a:gd name="connsiteX74" fmla="*/ 126877 w 536862"/>
              <a:gd name="connsiteY74" fmla="*/ 385695 h 605505"/>
              <a:gd name="connsiteX75" fmla="*/ 121161 w 536862"/>
              <a:gd name="connsiteY75" fmla="*/ 380014 h 605505"/>
              <a:gd name="connsiteX76" fmla="*/ 126877 w 536862"/>
              <a:gd name="connsiteY76" fmla="*/ 374333 h 605505"/>
              <a:gd name="connsiteX77" fmla="*/ 139099 w 536862"/>
              <a:gd name="connsiteY77" fmla="*/ 367468 h 605505"/>
              <a:gd name="connsiteX78" fmla="*/ 146836 w 536862"/>
              <a:gd name="connsiteY78" fmla="*/ 369878 h 605505"/>
              <a:gd name="connsiteX79" fmla="*/ 144319 w 536862"/>
              <a:gd name="connsiteY79" fmla="*/ 377574 h 605505"/>
              <a:gd name="connsiteX80" fmla="*/ 137234 w 536862"/>
              <a:gd name="connsiteY80" fmla="*/ 376090 h 605505"/>
              <a:gd name="connsiteX81" fmla="*/ 136675 w 536862"/>
              <a:gd name="connsiteY81" fmla="*/ 375070 h 605505"/>
              <a:gd name="connsiteX82" fmla="*/ 136302 w 536862"/>
              <a:gd name="connsiteY82" fmla="*/ 373958 h 605505"/>
              <a:gd name="connsiteX83" fmla="*/ 139099 w 536862"/>
              <a:gd name="connsiteY83" fmla="*/ 367468 h 605505"/>
              <a:gd name="connsiteX84" fmla="*/ 397888 w 536862"/>
              <a:gd name="connsiteY84" fmla="*/ 367425 h 605505"/>
              <a:gd name="connsiteX85" fmla="*/ 400773 w 536862"/>
              <a:gd name="connsiteY85" fmla="*/ 373940 h 605505"/>
              <a:gd name="connsiteX86" fmla="*/ 400401 w 536862"/>
              <a:gd name="connsiteY86" fmla="*/ 375056 h 605505"/>
              <a:gd name="connsiteX87" fmla="*/ 399750 w 536862"/>
              <a:gd name="connsiteY87" fmla="*/ 376080 h 605505"/>
              <a:gd name="connsiteX88" fmla="*/ 392677 w 536862"/>
              <a:gd name="connsiteY88" fmla="*/ 377569 h 605505"/>
              <a:gd name="connsiteX89" fmla="*/ 390164 w 536862"/>
              <a:gd name="connsiteY89" fmla="*/ 369845 h 605505"/>
              <a:gd name="connsiteX90" fmla="*/ 397888 w 536862"/>
              <a:gd name="connsiteY90" fmla="*/ 367425 h 605505"/>
              <a:gd name="connsiteX91" fmla="*/ 380418 w 536862"/>
              <a:gd name="connsiteY91" fmla="*/ 359373 h 605505"/>
              <a:gd name="connsiteX92" fmla="*/ 386063 w 536862"/>
              <a:gd name="connsiteY92" fmla="*/ 365089 h 605505"/>
              <a:gd name="connsiteX93" fmla="*/ 380418 w 536862"/>
              <a:gd name="connsiteY93" fmla="*/ 370805 h 605505"/>
              <a:gd name="connsiteX94" fmla="*/ 374773 w 536862"/>
              <a:gd name="connsiteY94" fmla="*/ 365089 h 605505"/>
              <a:gd name="connsiteX95" fmla="*/ 380418 w 536862"/>
              <a:gd name="connsiteY95" fmla="*/ 359373 h 605505"/>
              <a:gd name="connsiteX96" fmla="*/ 156479 w 536862"/>
              <a:gd name="connsiteY96" fmla="*/ 359373 h 605505"/>
              <a:gd name="connsiteX97" fmla="*/ 162160 w 536862"/>
              <a:gd name="connsiteY97" fmla="*/ 365089 h 605505"/>
              <a:gd name="connsiteX98" fmla="*/ 156479 w 536862"/>
              <a:gd name="connsiteY98" fmla="*/ 370805 h 605505"/>
              <a:gd name="connsiteX99" fmla="*/ 150798 w 536862"/>
              <a:gd name="connsiteY99" fmla="*/ 365089 h 605505"/>
              <a:gd name="connsiteX100" fmla="*/ 156479 w 536862"/>
              <a:gd name="connsiteY100" fmla="*/ 359373 h 605505"/>
              <a:gd name="connsiteX101" fmla="*/ 365706 w 536862"/>
              <a:gd name="connsiteY101" fmla="*/ 351893 h 605505"/>
              <a:gd name="connsiteX102" fmla="*/ 371387 w 536862"/>
              <a:gd name="connsiteY102" fmla="*/ 357538 h 605505"/>
              <a:gd name="connsiteX103" fmla="*/ 365706 w 536862"/>
              <a:gd name="connsiteY103" fmla="*/ 363183 h 605505"/>
              <a:gd name="connsiteX104" fmla="*/ 360025 w 536862"/>
              <a:gd name="connsiteY104" fmla="*/ 357538 h 605505"/>
              <a:gd name="connsiteX105" fmla="*/ 365706 w 536862"/>
              <a:gd name="connsiteY105" fmla="*/ 351893 h 605505"/>
              <a:gd name="connsiteX106" fmla="*/ 171333 w 536862"/>
              <a:gd name="connsiteY106" fmla="*/ 351893 h 605505"/>
              <a:gd name="connsiteX107" fmla="*/ 176978 w 536862"/>
              <a:gd name="connsiteY107" fmla="*/ 357538 h 605505"/>
              <a:gd name="connsiteX108" fmla="*/ 171333 w 536862"/>
              <a:gd name="connsiteY108" fmla="*/ 363183 h 605505"/>
              <a:gd name="connsiteX109" fmla="*/ 165688 w 536862"/>
              <a:gd name="connsiteY109" fmla="*/ 357538 h 605505"/>
              <a:gd name="connsiteX110" fmla="*/ 171333 w 536862"/>
              <a:gd name="connsiteY110" fmla="*/ 351893 h 605505"/>
              <a:gd name="connsiteX111" fmla="*/ 353404 w 536862"/>
              <a:gd name="connsiteY111" fmla="*/ 344887 h 605505"/>
              <a:gd name="connsiteX112" fmla="*/ 355922 w 536862"/>
              <a:gd name="connsiteY112" fmla="*/ 352585 h 605505"/>
              <a:gd name="connsiteX113" fmla="*/ 348182 w 536862"/>
              <a:gd name="connsiteY113" fmla="*/ 354996 h 605505"/>
              <a:gd name="connsiteX114" fmla="*/ 345758 w 536862"/>
              <a:gd name="connsiteY114" fmla="*/ 347391 h 605505"/>
              <a:gd name="connsiteX115" fmla="*/ 353404 w 536862"/>
              <a:gd name="connsiteY115" fmla="*/ 344887 h 605505"/>
              <a:gd name="connsiteX116" fmla="*/ 183500 w 536862"/>
              <a:gd name="connsiteY116" fmla="*/ 344887 h 605505"/>
              <a:gd name="connsiteX117" fmla="*/ 191093 w 536862"/>
              <a:gd name="connsiteY117" fmla="*/ 347391 h 605505"/>
              <a:gd name="connsiteX118" fmla="*/ 188685 w 536862"/>
              <a:gd name="connsiteY118" fmla="*/ 354996 h 605505"/>
              <a:gd name="connsiteX119" fmla="*/ 181000 w 536862"/>
              <a:gd name="connsiteY119" fmla="*/ 352585 h 605505"/>
              <a:gd name="connsiteX120" fmla="*/ 183500 w 536862"/>
              <a:gd name="connsiteY120" fmla="*/ 344887 h 605505"/>
              <a:gd name="connsiteX121" fmla="*/ 490261 w 536862"/>
              <a:gd name="connsiteY121" fmla="*/ 334645 h 605505"/>
              <a:gd name="connsiteX122" fmla="*/ 502700 w 536862"/>
              <a:gd name="connsiteY122" fmla="*/ 337241 h 605505"/>
              <a:gd name="connsiteX123" fmla="*/ 508827 w 536862"/>
              <a:gd name="connsiteY123" fmla="*/ 342989 h 605505"/>
              <a:gd name="connsiteX124" fmla="*/ 515511 w 536862"/>
              <a:gd name="connsiteY124" fmla="*/ 364127 h 605505"/>
              <a:gd name="connsiteX125" fmla="*/ 514583 w 536862"/>
              <a:gd name="connsiteY125" fmla="*/ 367279 h 605505"/>
              <a:gd name="connsiteX126" fmla="*/ 516718 w 536862"/>
              <a:gd name="connsiteY126" fmla="*/ 376180 h 605505"/>
              <a:gd name="connsiteX127" fmla="*/ 512355 w 536862"/>
              <a:gd name="connsiteY127" fmla="*/ 383782 h 605505"/>
              <a:gd name="connsiteX128" fmla="*/ 507899 w 536862"/>
              <a:gd name="connsiteY128" fmla="*/ 394166 h 605505"/>
              <a:gd name="connsiteX129" fmla="*/ 507899 w 536862"/>
              <a:gd name="connsiteY129" fmla="*/ 401305 h 605505"/>
              <a:gd name="connsiteX130" fmla="*/ 508456 w 536862"/>
              <a:gd name="connsiteY130" fmla="*/ 402046 h 605505"/>
              <a:gd name="connsiteX131" fmla="*/ 534263 w 536862"/>
              <a:gd name="connsiteY131" fmla="*/ 418086 h 605505"/>
              <a:gd name="connsiteX132" fmla="*/ 536862 w 536862"/>
              <a:gd name="connsiteY132" fmla="*/ 420867 h 605505"/>
              <a:gd name="connsiteX133" fmla="*/ 491746 w 536862"/>
              <a:gd name="connsiteY133" fmla="*/ 437277 h 605505"/>
              <a:gd name="connsiteX134" fmla="*/ 446538 w 536862"/>
              <a:gd name="connsiteY134" fmla="*/ 420867 h 605505"/>
              <a:gd name="connsiteX135" fmla="*/ 449230 w 536862"/>
              <a:gd name="connsiteY135" fmla="*/ 418271 h 605505"/>
              <a:gd name="connsiteX136" fmla="*/ 475130 w 536862"/>
              <a:gd name="connsiteY136" fmla="*/ 402139 h 605505"/>
              <a:gd name="connsiteX137" fmla="*/ 475594 w 536862"/>
              <a:gd name="connsiteY137" fmla="*/ 401397 h 605505"/>
              <a:gd name="connsiteX138" fmla="*/ 475594 w 536862"/>
              <a:gd name="connsiteY138" fmla="*/ 394351 h 605505"/>
              <a:gd name="connsiteX139" fmla="*/ 471138 w 536862"/>
              <a:gd name="connsiteY139" fmla="*/ 383875 h 605505"/>
              <a:gd name="connsiteX140" fmla="*/ 466868 w 536862"/>
              <a:gd name="connsiteY140" fmla="*/ 376365 h 605505"/>
              <a:gd name="connsiteX141" fmla="*/ 468910 w 536862"/>
              <a:gd name="connsiteY141" fmla="*/ 367465 h 605505"/>
              <a:gd name="connsiteX142" fmla="*/ 468075 w 536862"/>
              <a:gd name="connsiteY142" fmla="*/ 364220 h 605505"/>
              <a:gd name="connsiteX143" fmla="*/ 468075 w 536862"/>
              <a:gd name="connsiteY143" fmla="*/ 353836 h 605505"/>
              <a:gd name="connsiteX144" fmla="*/ 474109 w 536862"/>
              <a:gd name="connsiteY144" fmla="*/ 343174 h 605505"/>
              <a:gd name="connsiteX145" fmla="*/ 479864 w 536862"/>
              <a:gd name="connsiteY145" fmla="*/ 338538 h 605505"/>
              <a:gd name="connsiteX146" fmla="*/ 485248 w 536862"/>
              <a:gd name="connsiteY146" fmla="*/ 335664 h 605505"/>
              <a:gd name="connsiteX147" fmla="*/ 490261 w 536862"/>
              <a:gd name="connsiteY147" fmla="*/ 334645 h 605505"/>
              <a:gd name="connsiteX148" fmla="*/ 43664 w 536862"/>
              <a:gd name="connsiteY148" fmla="*/ 334645 h 605505"/>
              <a:gd name="connsiteX149" fmla="*/ 56206 w 536862"/>
              <a:gd name="connsiteY149" fmla="*/ 337241 h 605505"/>
              <a:gd name="connsiteX150" fmla="*/ 62245 w 536862"/>
              <a:gd name="connsiteY150" fmla="*/ 342989 h 605505"/>
              <a:gd name="connsiteX151" fmla="*/ 68934 w 536862"/>
              <a:gd name="connsiteY151" fmla="*/ 364127 h 605505"/>
              <a:gd name="connsiteX152" fmla="*/ 68097 w 536862"/>
              <a:gd name="connsiteY152" fmla="*/ 367279 h 605505"/>
              <a:gd name="connsiteX153" fmla="*/ 70234 w 536862"/>
              <a:gd name="connsiteY153" fmla="*/ 376180 h 605505"/>
              <a:gd name="connsiteX154" fmla="*/ 65868 w 536862"/>
              <a:gd name="connsiteY154" fmla="*/ 383782 h 605505"/>
              <a:gd name="connsiteX155" fmla="*/ 61408 w 536862"/>
              <a:gd name="connsiteY155" fmla="*/ 394166 h 605505"/>
              <a:gd name="connsiteX156" fmla="*/ 61408 w 536862"/>
              <a:gd name="connsiteY156" fmla="*/ 401305 h 605505"/>
              <a:gd name="connsiteX157" fmla="*/ 61873 w 536862"/>
              <a:gd name="connsiteY157" fmla="*/ 402046 h 605505"/>
              <a:gd name="connsiteX158" fmla="*/ 87793 w 536862"/>
              <a:gd name="connsiteY158" fmla="*/ 418086 h 605505"/>
              <a:gd name="connsiteX159" fmla="*/ 90394 w 536862"/>
              <a:gd name="connsiteY159" fmla="*/ 420867 h 605505"/>
              <a:gd name="connsiteX160" fmla="*/ 45151 w 536862"/>
              <a:gd name="connsiteY160" fmla="*/ 437277 h 605505"/>
              <a:gd name="connsiteX161" fmla="*/ 0 w 536862"/>
              <a:gd name="connsiteY161" fmla="*/ 420867 h 605505"/>
              <a:gd name="connsiteX162" fmla="*/ 2694 w 536862"/>
              <a:gd name="connsiteY162" fmla="*/ 418271 h 605505"/>
              <a:gd name="connsiteX163" fmla="*/ 28614 w 536862"/>
              <a:gd name="connsiteY163" fmla="*/ 402139 h 605505"/>
              <a:gd name="connsiteX164" fmla="*/ 29078 w 536862"/>
              <a:gd name="connsiteY164" fmla="*/ 401397 h 605505"/>
              <a:gd name="connsiteX165" fmla="*/ 29078 w 536862"/>
              <a:gd name="connsiteY165" fmla="*/ 394351 h 605505"/>
              <a:gd name="connsiteX166" fmla="*/ 24619 w 536862"/>
              <a:gd name="connsiteY166" fmla="*/ 383875 h 605505"/>
              <a:gd name="connsiteX167" fmla="*/ 20253 w 536862"/>
              <a:gd name="connsiteY167" fmla="*/ 376365 h 605505"/>
              <a:gd name="connsiteX168" fmla="*/ 22389 w 536862"/>
              <a:gd name="connsiteY168" fmla="*/ 367465 h 605505"/>
              <a:gd name="connsiteX169" fmla="*/ 21553 w 536862"/>
              <a:gd name="connsiteY169" fmla="*/ 364220 h 605505"/>
              <a:gd name="connsiteX170" fmla="*/ 21553 w 536862"/>
              <a:gd name="connsiteY170" fmla="*/ 353836 h 605505"/>
              <a:gd name="connsiteX171" fmla="*/ 27592 w 536862"/>
              <a:gd name="connsiteY171" fmla="*/ 343174 h 605505"/>
              <a:gd name="connsiteX172" fmla="*/ 33259 w 536862"/>
              <a:gd name="connsiteY172" fmla="*/ 338538 h 605505"/>
              <a:gd name="connsiteX173" fmla="*/ 38740 w 536862"/>
              <a:gd name="connsiteY173" fmla="*/ 335664 h 605505"/>
              <a:gd name="connsiteX174" fmla="*/ 43664 w 536862"/>
              <a:gd name="connsiteY174" fmla="*/ 334645 h 605505"/>
              <a:gd name="connsiteX175" fmla="*/ 267434 w 536862"/>
              <a:gd name="connsiteY175" fmla="*/ 278929 h 605505"/>
              <a:gd name="connsiteX176" fmla="*/ 268362 w 536862"/>
              <a:gd name="connsiteY176" fmla="*/ 278929 h 605505"/>
              <a:gd name="connsiteX177" fmla="*/ 291294 w 536862"/>
              <a:gd name="connsiteY177" fmla="*/ 301534 h 605505"/>
              <a:gd name="connsiteX178" fmla="*/ 268641 w 536862"/>
              <a:gd name="connsiteY178" fmla="*/ 324139 h 605505"/>
              <a:gd name="connsiteX179" fmla="*/ 245709 w 536862"/>
              <a:gd name="connsiteY179" fmla="*/ 301534 h 605505"/>
              <a:gd name="connsiteX180" fmla="*/ 245709 w 536862"/>
              <a:gd name="connsiteY180" fmla="*/ 300422 h 605505"/>
              <a:gd name="connsiteX181" fmla="*/ 251929 w 536862"/>
              <a:gd name="connsiteY181" fmla="*/ 301534 h 605505"/>
              <a:gd name="connsiteX182" fmla="*/ 268548 w 536862"/>
              <a:gd name="connsiteY182" fmla="*/ 284951 h 605505"/>
              <a:gd name="connsiteX183" fmla="*/ 267434 w 536862"/>
              <a:gd name="connsiteY183" fmla="*/ 278929 h 605505"/>
              <a:gd name="connsiteX184" fmla="*/ 268538 w 536862"/>
              <a:gd name="connsiteY184" fmla="*/ 261837 h 605505"/>
              <a:gd name="connsiteX185" fmla="*/ 228796 w 536862"/>
              <a:gd name="connsiteY185" fmla="*/ 301511 h 605505"/>
              <a:gd name="connsiteX186" fmla="*/ 268538 w 536862"/>
              <a:gd name="connsiteY186" fmla="*/ 341186 h 605505"/>
              <a:gd name="connsiteX187" fmla="*/ 308281 w 536862"/>
              <a:gd name="connsiteY187" fmla="*/ 301511 h 605505"/>
              <a:gd name="connsiteX188" fmla="*/ 268538 w 536862"/>
              <a:gd name="connsiteY188" fmla="*/ 261837 h 605505"/>
              <a:gd name="connsiteX189" fmla="*/ 348362 w 536862"/>
              <a:gd name="connsiteY189" fmla="*/ 248028 h 605505"/>
              <a:gd name="connsiteX190" fmla="*/ 355995 w 536862"/>
              <a:gd name="connsiteY190" fmla="*/ 250449 h 605505"/>
              <a:gd name="connsiteX191" fmla="*/ 353574 w 536862"/>
              <a:gd name="connsiteY191" fmla="*/ 258175 h 605505"/>
              <a:gd name="connsiteX192" fmla="*/ 345848 w 536862"/>
              <a:gd name="connsiteY192" fmla="*/ 255661 h 605505"/>
              <a:gd name="connsiteX193" fmla="*/ 348362 w 536862"/>
              <a:gd name="connsiteY193" fmla="*/ 248028 h 605505"/>
              <a:gd name="connsiteX194" fmla="*/ 188693 w 536862"/>
              <a:gd name="connsiteY194" fmla="*/ 248023 h 605505"/>
              <a:gd name="connsiteX195" fmla="*/ 191109 w 536862"/>
              <a:gd name="connsiteY195" fmla="*/ 255628 h 605505"/>
              <a:gd name="connsiteX196" fmla="*/ 183491 w 536862"/>
              <a:gd name="connsiteY196" fmla="*/ 258132 h 605505"/>
              <a:gd name="connsiteX197" fmla="*/ 180982 w 536862"/>
              <a:gd name="connsiteY197" fmla="*/ 250434 h 605505"/>
              <a:gd name="connsiteX198" fmla="*/ 188693 w 536862"/>
              <a:gd name="connsiteY198" fmla="*/ 248023 h 605505"/>
              <a:gd name="connsiteX199" fmla="*/ 268631 w 536862"/>
              <a:gd name="connsiteY199" fmla="*/ 243575 h 605505"/>
              <a:gd name="connsiteX200" fmla="*/ 290917 w 536862"/>
              <a:gd name="connsiteY200" fmla="*/ 247468 h 605505"/>
              <a:gd name="connsiteX201" fmla="*/ 327781 w 536862"/>
              <a:gd name="connsiteY201" fmla="*/ 267862 h 605505"/>
              <a:gd name="connsiteX202" fmla="*/ 357773 w 536862"/>
              <a:gd name="connsiteY202" fmla="*/ 294559 h 605505"/>
              <a:gd name="connsiteX203" fmla="*/ 358609 w 536862"/>
              <a:gd name="connsiteY203" fmla="*/ 309020 h 605505"/>
              <a:gd name="connsiteX204" fmla="*/ 352573 w 536862"/>
              <a:gd name="connsiteY204" fmla="*/ 315323 h 605505"/>
              <a:gd name="connsiteX205" fmla="*/ 310695 w 536862"/>
              <a:gd name="connsiteY205" fmla="*/ 347768 h 605505"/>
              <a:gd name="connsiteX206" fmla="*/ 271881 w 536862"/>
              <a:gd name="connsiteY206" fmla="*/ 359633 h 605505"/>
              <a:gd name="connsiteX207" fmla="*/ 268910 w 536862"/>
              <a:gd name="connsiteY207" fmla="*/ 359726 h 605505"/>
              <a:gd name="connsiteX208" fmla="*/ 265938 w 536862"/>
              <a:gd name="connsiteY208" fmla="*/ 359633 h 605505"/>
              <a:gd name="connsiteX209" fmla="*/ 227031 w 536862"/>
              <a:gd name="connsiteY209" fmla="*/ 347768 h 605505"/>
              <a:gd name="connsiteX210" fmla="*/ 185153 w 536862"/>
              <a:gd name="connsiteY210" fmla="*/ 315323 h 605505"/>
              <a:gd name="connsiteX211" fmla="*/ 179117 w 536862"/>
              <a:gd name="connsiteY211" fmla="*/ 309020 h 605505"/>
              <a:gd name="connsiteX212" fmla="*/ 179489 w 536862"/>
              <a:gd name="connsiteY212" fmla="*/ 294559 h 605505"/>
              <a:gd name="connsiteX213" fmla="*/ 209481 w 536862"/>
              <a:gd name="connsiteY213" fmla="*/ 267862 h 605505"/>
              <a:gd name="connsiteX214" fmla="*/ 246346 w 536862"/>
              <a:gd name="connsiteY214" fmla="*/ 247468 h 605505"/>
              <a:gd name="connsiteX215" fmla="*/ 268631 w 536862"/>
              <a:gd name="connsiteY215" fmla="*/ 243575 h 605505"/>
              <a:gd name="connsiteX216" fmla="*/ 365706 w 536862"/>
              <a:gd name="connsiteY216" fmla="*/ 239977 h 605505"/>
              <a:gd name="connsiteX217" fmla="*/ 371387 w 536862"/>
              <a:gd name="connsiteY217" fmla="*/ 245693 h 605505"/>
              <a:gd name="connsiteX218" fmla="*/ 365706 w 536862"/>
              <a:gd name="connsiteY218" fmla="*/ 251409 h 605505"/>
              <a:gd name="connsiteX219" fmla="*/ 360025 w 536862"/>
              <a:gd name="connsiteY219" fmla="*/ 245693 h 605505"/>
              <a:gd name="connsiteX220" fmla="*/ 365706 w 536862"/>
              <a:gd name="connsiteY220" fmla="*/ 239977 h 605505"/>
              <a:gd name="connsiteX221" fmla="*/ 171333 w 536862"/>
              <a:gd name="connsiteY221" fmla="*/ 239977 h 605505"/>
              <a:gd name="connsiteX222" fmla="*/ 176978 w 536862"/>
              <a:gd name="connsiteY222" fmla="*/ 245693 h 605505"/>
              <a:gd name="connsiteX223" fmla="*/ 171333 w 536862"/>
              <a:gd name="connsiteY223" fmla="*/ 251409 h 605505"/>
              <a:gd name="connsiteX224" fmla="*/ 165688 w 536862"/>
              <a:gd name="connsiteY224" fmla="*/ 245693 h 605505"/>
              <a:gd name="connsiteX225" fmla="*/ 171333 w 536862"/>
              <a:gd name="connsiteY225" fmla="*/ 239977 h 605505"/>
              <a:gd name="connsiteX226" fmla="*/ 380560 w 536862"/>
              <a:gd name="connsiteY226" fmla="*/ 232497 h 605505"/>
              <a:gd name="connsiteX227" fmla="*/ 386276 w 536862"/>
              <a:gd name="connsiteY227" fmla="*/ 238142 h 605505"/>
              <a:gd name="connsiteX228" fmla="*/ 380560 w 536862"/>
              <a:gd name="connsiteY228" fmla="*/ 243787 h 605505"/>
              <a:gd name="connsiteX229" fmla="*/ 374844 w 536862"/>
              <a:gd name="connsiteY229" fmla="*/ 238142 h 605505"/>
              <a:gd name="connsiteX230" fmla="*/ 380560 w 536862"/>
              <a:gd name="connsiteY230" fmla="*/ 232497 h 605505"/>
              <a:gd name="connsiteX231" fmla="*/ 156479 w 536862"/>
              <a:gd name="connsiteY231" fmla="*/ 232497 h 605505"/>
              <a:gd name="connsiteX232" fmla="*/ 162160 w 536862"/>
              <a:gd name="connsiteY232" fmla="*/ 238142 h 605505"/>
              <a:gd name="connsiteX233" fmla="*/ 156479 w 536862"/>
              <a:gd name="connsiteY233" fmla="*/ 243787 h 605505"/>
              <a:gd name="connsiteX234" fmla="*/ 150798 w 536862"/>
              <a:gd name="connsiteY234" fmla="*/ 238142 h 605505"/>
              <a:gd name="connsiteX235" fmla="*/ 156479 w 536862"/>
              <a:gd name="connsiteY235" fmla="*/ 232497 h 605505"/>
              <a:gd name="connsiteX236" fmla="*/ 144285 w 536862"/>
              <a:gd name="connsiteY236" fmla="*/ 225516 h 605505"/>
              <a:gd name="connsiteX237" fmla="*/ 146794 w 536862"/>
              <a:gd name="connsiteY237" fmla="*/ 233212 h 605505"/>
              <a:gd name="connsiteX238" fmla="*/ 139083 w 536862"/>
              <a:gd name="connsiteY238" fmla="*/ 235622 h 605505"/>
              <a:gd name="connsiteX239" fmla="*/ 136667 w 536862"/>
              <a:gd name="connsiteY239" fmla="*/ 228020 h 605505"/>
              <a:gd name="connsiteX240" fmla="*/ 137225 w 536862"/>
              <a:gd name="connsiteY240" fmla="*/ 227000 h 605505"/>
              <a:gd name="connsiteX241" fmla="*/ 144285 w 536862"/>
              <a:gd name="connsiteY241" fmla="*/ 225516 h 605505"/>
              <a:gd name="connsiteX242" fmla="*/ 392671 w 536862"/>
              <a:gd name="connsiteY242" fmla="*/ 225490 h 605505"/>
              <a:gd name="connsiteX243" fmla="*/ 400384 w 536862"/>
              <a:gd name="connsiteY243" fmla="*/ 227994 h 605505"/>
              <a:gd name="connsiteX244" fmla="*/ 397875 w 536862"/>
              <a:gd name="connsiteY244" fmla="*/ 235599 h 605505"/>
              <a:gd name="connsiteX245" fmla="*/ 390162 w 536862"/>
              <a:gd name="connsiteY245" fmla="*/ 233188 h 605505"/>
              <a:gd name="connsiteX246" fmla="*/ 392671 w 536862"/>
              <a:gd name="connsiteY246" fmla="*/ 225490 h 605505"/>
              <a:gd name="connsiteX247" fmla="*/ 409986 w 536862"/>
              <a:gd name="connsiteY247" fmla="*/ 217396 h 605505"/>
              <a:gd name="connsiteX248" fmla="*/ 415702 w 536862"/>
              <a:gd name="connsiteY248" fmla="*/ 223077 h 605505"/>
              <a:gd name="connsiteX249" fmla="*/ 409986 w 536862"/>
              <a:gd name="connsiteY249" fmla="*/ 228758 h 605505"/>
              <a:gd name="connsiteX250" fmla="*/ 404270 w 536862"/>
              <a:gd name="connsiteY250" fmla="*/ 223077 h 605505"/>
              <a:gd name="connsiteX251" fmla="*/ 409986 w 536862"/>
              <a:gd name="connsiteY251" fmla="*/ 217396 h 605505"/>
              <a:gd name="connsiteX252" fmla="*/ 127018 w 536862"/>
              <a:gd name="connsiteY252" fmla="*/ 217396 h 605505"/>
              <a:gd name="connsiteX253" fmla="*/ 132734 w 536862"/>
              <a:gd name="connsiteY253" fmla="*/ 223077 h 605505"/>
              <a:gd name="connsiteX254" fmla="*/ 127018 w 536862"/>
              <a:gd name="connsiteY254" fmla="*/ 228758 h 605505"/>
              <a:gd name="connsiteX255" fmla="*/ 121302 w 536862"/>
              <a:gd name="connsiteY255" fmla="*/ 223077 h 605505"/>
              <a:gd name="connsiteX256" fmla="*/ 127018 w 536862"/>
              <a:gd name="connsiteY256" fmla="*/ 217396 h 605505"/>
              <a:gd name="connsiteX257" fmla="*/ 424875 w 536862"/>
              <a:gd name="connsiteY257" fmla="*/ 209916 h 605505"/>
              <a:gd name="connsiteX258" fmla="*/ 430591 w 536862"/>
              <a:gd name="connsiteY258" fmla="*/ 215632 h 605505"/>
              <a:gd name="connsiteX259" fmla="*/ 424875 w 536862"/>
              <a:gd name="connsiteY259" fmla="*/ 221348 h 605505"/>
              <a:gd name="connsiteX260" fmla="*/ 419159 w 536862"/>
              <a:gd name="connsiteY260" fmla="*/ 215632 h 605505"/>
              <a:gd name="connsiteX261" fmla="*/ 424875 w 536862"/>
              <a:gd name="connsiteY261" fmla="*/ 209916 h 605505"/>
              <a:gd name="connsiteX262" fmla="*/ 112129 w 536862"/>
              <a:gd name="connsiteY262" fmla="*/ 209916 h 605505"/>
              <a:gd name="connsiteX263" fmla="*/ 117845 w 536862"/>
              <a:gd name="connsiteY263" fmla="*/ 215632 h 605505"/>
              <a:gd name="connsiteX264" fmla="*/ 112129 w 536862"/>
              <a:gd name="connsiteY264" fmla="*/ 221348 h 605505"/>
              <a:gd name="connsiteX265" fmla="*/ 106413 w 536862"/>
              <a:gd name="connsiteY265" fmla="*/ 215632 h 605505"/>
              <a:gd name="connsiteX266" fmla="*/ 112129 w 536862"/>
              <a:gd name="connsiteY266" fmla="*/ 209916 h 605505"/>
              <a:gd name="connsiteX267" fmla="*/ 268502 w 536862"/>
              <a:gd name="connsiteY267" fmla="*/ 200319 h 605505"/>
              <a:gd name="connsiteX268" fmla="*/ 274218 w 536862"/>
              <a:gd name="connsiteY268" fmla="*/ 206000 h 605505"/>
              <a:gd name="connsiteX269" fmla="*/ 268502 w 536862"/>
              <a:gd name="connsiteY269" fmla="*/ 211681 h 605505"/>
              <a:gd name="connsiteX270" fmla="*/ 262786 w 536862"/>
              <a:gd name="connsiteY270" fmla="*/ 206000 h 605505"/>
              <a:gd name="connsiteX271" fmla="*/ 268502 w 536862"/>
              <a:gd name="connsiteY271" fmla="*/ 200319 h 605505"/>
              <a:gd name="connsiteX272" fmla="*/ 268502 w 536862"/>
              <a:gd name="connsiteY272" fmla="*/ 183736 h 605505"/>
              <a:gd name="connsiteX273" fmla="*/ 274218 w 536862"/>
              <a:gd name="connsiteY273" fmla="*/ 189417 h 605505"/>
              <a:gd name="connsiteX274" fmla="*/ 268502 w 536862"/>
              <a:gd name="connsiteY274" fmla="*/ 195098 h 605505"/>
              <a:gd name="connsiteX275" fmla="*/ 262786 w 536862"/>
              <a:gd name="connsiteY275" fmla="*/ 189417 h 605505"/>
              <a:gd name="connsiteX276" fmla="*/ 268502 w 536862"/>
              <a:gd name="connsiteY276" fmla="*/ 183736 h 605505"/>
              <a:gd name="connsiteX277" fmla="*/ 268548 w 536862"/>
              <a:gd name="connsiteY277" fmla="*/ 167224 h 605505"/>
              <a:gd name="connsiteX278" fmla="*/ 274218 w 536862"/>
              <a:gd name="connsiteY278" fmla="*/ 172869 h 605505"/>
              <a:gd name="connsiteX279" fmla="*/ 269664 w 536862"/>
              <a:gd name="connsiteY279" fmla="*/ 178421 h 605505"/>
              <a:gd name="connsiteX280" fmla="*/ 268548 w 536862"/>
              <a:gd name="connsiteY280" fmla="*/ 178514 h 605505"/>
              <a:gd name="connsiteX281" fmla="*/ 267433 w 536862"/>
              <a:gd name="connsiteY281" fmla="*/ 178421 h 605505"/>
              <a:gd name="connsiteX282" fmla="*/ 262786 w 536862"/>
              <a:gd name="connsiteY282" fmla="*/ 172869 h 605505"/>
              <a:gd name="connsiteX283" fmla="*/ 268548 w 536862"/>
              <a:gd name="connsiteY283" fmla="*/ 167224 h 605505"/>
              <a:gd name="connsiteX284" fmla="*/ 268502 w 536862"/>
              <a:gd name="connsiteY284" fmla="*/ 150641 h 605505"/>
              <a:gd name="connsiteX285" fmla="*/ 274218 w 536862"/>
              <a:gd name="connsiteY285" fmla="*/ 156322 h 605505"/>
              <a:gd name="connsiteX286" fmla="*/ 268502 w 536862"/>
              <a:gd name="connsiteY286" fmla="*/ 162003 h 605505"/>
              <a:gd name="connsiteX287" fmla="*/ 262786 w 536862"/>
              <a:gd name="connsiteY287" fmla="*/ 156322 h 605505"/>
              <a:gd name="connsiteX288" fmla="*/ 268502 w 536862"/>
              <a:gd name="connsiteY288" fmla="*/ 150641 h 605505"/>
              <a:gd name="connsiteX289" fmla="*/ 490051 w 536862"/>
              <a:gd name="connsiteY289" fmla="*/ 139956 h 605505"/>
              <a:gd name="connsiteX290" fmla="*/ 502589 w 536862"/>
              <a:gd name="connsiteY290" fmla="*/ 142552 h 605505"/>
              <a:gd name="connsiteX291" fmla="*/ 508627 w 536862"/>
              <a:gd name="connsiteY291" fmla="*/ 148300 h 605505"/>
              <a:gd name="connsiteX292" fmla="*/ 515314 w 536862"/>
              <a:gd name="connsiteY292" fmla="*/ 169438 h 605505"/>
              <a:gd name="connsiteX293" fmla="*/ 514478 w 536862"/>
              <a:gd name="connsiteY293" fmla="*/ 172590 h 605505"/>
              <a:gd name="connsiteX294" fmla="*/ 516614 w 536862"/>
              <a:gd name="connsiteY294" fmla="*/ 181491 h 605505"/>
              <a:gd name="connsiteX295" fmla="*/ 512249 w 536862"/>
              <a:gd name="connsiteY295" fmla="*/ 189093 h 605505"/>
              <a:gd name="connsiteX296" fmla="*/ 507791 w 536862"/>
              <a:gd name="connsiteY296" fmla="*/ 199477 h 605505"/>
              <a:gd name="connsiteX297" fmla="*/ 507791 w 536862"/>
              <a:gd name="connsiteY297" fmla="*/ 206616 h 605505"/>
              <a:gd name="connsiteX298" fmla="*/ 508255 w 536862"/>
              <a:gd name="connsiteY298" fmla="*/ 207357 h 605505"/>
              <a:gd name="connsiteX299" fmla="*/ 534168 w 536862"/>
              <a:gd name="connsiteY299" fmla="*/ 223397 h 605505"/>
              <a:gd name="connsiteX300" fmla="*/ 536862 w 536862"/>
              <a:gd name="connsiteY300" fmla="*/ 225993 h 605505"/>
              <a:gd name="connsiteX301" fmla="*/ 491537 w 536862"/>
              <a:gd name="connsiteY301" fmla="*/ 242588 h 605505"/>
              <a:gd name="connsiteX302" fmla="*/ 446397 w 536862"/>
              <a:gd name="connsiteY302" fmla="*/ 226178 h 605505"/>
              <a:gd name="connsiteX303" fmla="*/ 449091 w 536862"/>
              <a:gd name="connsiteY303" fmla="*/ 223582 h 605505"/>
              <a:gd name="connsiteX304" fmla="*/ 475004 w 536862"/>
              <a:gd name="connsiteY304" fmla="*/ 207450 h 605505"/>
              <a:gd name="connsiteX305" fmla="*/ 475468 w 536862"/>
              <a:gd name="connsiteY305" fmla="*/ 206708 h 605505"/>
              <a:gd name="connsiteX306" fmla="*/ 475468 w 536862"/>
              <a:gd name="connsiteY306" fmla="*/ 199662 h 605505"/>
              <a:gd name="connsiteX307" fmla="*/ 471010 w 536862"/>
              <a:gd name="connsiteY307" fmla="*/ 189186 h 605505"/>
              <a:gd name="connsiteX308" fmla="*/ 466645 w 536862"/>
              <a:gd name="connsiteY308" fmla="*/ 181676 h 605505"/>
              <a:gd name="connsiteX309" fmla="*/ 468781 w 536862"/>
              <a:gd name="connsiteY309" fmla="*/ 172776 h 605505"/>
              <a:gd name="connsiteX310" fmla="*/ 467945 w 536862"/>
              <a:gd name="connsiteY310" fmla="*/ 169531 h 605505"/>
              <a:gd name="connsiteX311" fmla="*/ 467945 w 536862"/>
              <a:gd name="connsiteY311" fmla="*/ 159147 h 605505"/>
              <a:gd name="connsiteX312" fmla="*/ 473982 w 536862"/>
              <a:gd name="connsiteY312" fmla="*/ 148485 h 605505"/>
              <a:gd name="connsiteX313" fmla="*/ 479648 w 536862"/>
              <a:gd name="connsiteY313" fmla="*/ 143849 h 605505"/>
              <a:gd name="connsiteX314" fmla="*/ 485128 w 536862"/>
              <a:gd name="connsiteY314" fmla="*/ 140975 h 605505"/>
              <a:gd name="connsiteX315" fmla="*/ 490051 w 536862"/>
              <a:gd name="connsiteY315" fmla="*/ 139956 h 605505"/>
              <a:gd name="connsiteX316" fmla="*/ 43664 w 536862"/>
              <a:gd name="connsiteY316" fmla="*/ 139956 h 605505"/>
              <a:gd name="connsiteX317" fmla="*/ 56206 w 536862"/>
              <a:gd name="connsiteY317" fmla="*/ 142552 h 605505"/>
              <a:gd name="connsiteX318" fmla="*/ 62245 w 536862"/>
              <a:gd name="connsiteY318" fmla="*/ 148300 h 605505"/>
              <a:gd name="connsiteX319" fmla="*/ 68934 w 536862"/>
              <a:gd name="connsiteY319" fmla="*/ 169438 h 605505"/>
              <a:gd name="connsiteX320" fmla="*/ 68097 w 536862"/>
              <a:gd name="connsiteY320" fmla="*/ 172590 h 605505"/>
              <a:gd name="connsiteX321" fmla="*/ 70234 w 536862"/>
              <a:gd name="connsiteY321" fmla="*/ 181491 h 605505"/>
              <a:gd name="connsiteX322" fmla="*/ 65868 w 536862"/>
              <a:gd name="connsiteY322" fmla="*/ 189093 h 605505"/>
              <a:gd name="connsiteX323" fmla="*/ 61408 w 536862"/>
              <a:gd name="connsiteY323" fmla="*/ 199477 h 605505"/>
              <a:gd name="connsiteX324" fmla="*/ 61408 w 536862"/>
              <a:gd name="connsiteY324" fmla="*/ 206616 h 605505"/>
              <a:gd name="connsiteX325" fmla="*/ 61873 w 536862"/>
              <a:gd name="connsiteY325" fmla="*/ 207357 h 605505"/>
              <a:gd name="connsiteX326" fmla="*/ 87793 w 536862"/>
              <a:gd name="connsiteY326" fmla="*/ 223397 h 605505"/>
              <a:gd name="connsiteX327" fmla="*/ 90394 w 536862"/>
              <a:gd name="connsiteY327" fmla="*/ 226178 h 605505"/>
              <a:gd name="connsiteX328" fmla="*/ 45151 w 536862"/>
              <a:gd name="connsiteY328" fmla="*/ 242588 h 605505"/>
              <a:gd name="connsiteX329" fmla="*/ 0 w 536862"/>
              <a:gd name="connsiteY329" fmla="*/ 226178 h 605505"/>
              <a:gd name="connsiteX330" fmla="*/ 2694 w 536862"/>
              <a:gd name="connsiteY330" fmla="*/ 223582 h 605505"/>
              <a:gd name="connsiteX331" fmla="*/ 28614 w 536862"/>
              <a:gd name="connsiteY331" fmla="*/ 207450 h 605505"/>
              <a:gd name="connsiteX332" fmla="*/ 29078 w 536862"/>
              <a:gd name="connsiteY332" fmla="*/ 206708 h 605505"/>
              <a:gd name="connsiteX333" fmla="*/ 29078 w 536862"/>
              <a:gd name="connsiteY333" fmla="*/ 199662 h 605505"/>
              <a:gd name="connsiteX334" fmla="*/ 24619 w 536862"/>
              <a:gd name="connsiteY334" fmla="*/ 189186 h 605505"/>
              <a:gd name="connsiteX335" fmla="*/ 20253 w 536862"/>
              <a:gd name="connsiteY335" fmla="*/ 181676 h 605505"/>
              <a:gd name="connsiteX336" fmla="*/ 22389 w 536862"/>
              <a:gd name="connsiteY336" fmla="*/ 172776 h 605505"/>
              <a:gd name="connsiteX337" fmla="*/ 21553 w 536862"/>
              <a:gd name="connsiteY337" fmla="*/ 169531 h 605505"/>
              <a:gd name="connsiteX338" fmla="*/ 21553 w 536862"/>
              <a:gd name="connsiteY338" fmla="*/ 159147 h 605505"/>
              <a:gd name="connsiteX339" fmla="*/ 27592 w 536862"/>
              <a:gd name="connsiteY339" fmla="*/ 148485 h 605505"/>
              <a:gd name="connsiteX340" fmla="*/ 33259 w 536862"/>
              <a:gd name="connsiteY340" fmla="*/ 143849 h 605505"/>
              <a:gd name="connsiteX341" fmla="*/ 38740 w 536862"/>
              <a:gd name="connsiteY341" fmla="*/ 140975 h 605505"/>
              <a:gd name="connsiteX342" fmla="*/ 43664 w 536862"/>
              <a:gd name="connsiteY342" fmla="*/ 139956 h 605505"/>
              <a:gd name="connsiteX343" fmla="*/ 268502 w 536862"/>
              <a:gd name="connsiteY343" fmla="*/ 134058 h 605505"/>
              <a:gd name="connsiteX344" fmla="*/ 274218 w 536862"/>
              <a:gd name="connsiteY344" fmla="*/ 139739 h 605505"/>
              <a:gd name="connsiteX345" fmla="*/ 268502 w 536862"/>
              <a:gd name="connsiteY345" fmla="*/ 145420 h 605505"/>
              <a:gd name="connsiteX346" fmla="*/ 262786 w 536862"/>
              <a:gd name="connsiteY346" fmla="*/ 139739 h 605505"/>
              <a:gd name="connsiteX347" fmla="*/ 268502 w 536862"/>
              <a:gd name="connsiteY347" fmla="*/ 134058 h 605505"/>
              <a:gd name="connsiteX348" fmla="*/ 268502 w 536862"/>
              <a:gd name="connsiteY348" fmla="*/ 117546 h 605505"/>
              <a:gd name="connsiteX349" fmla="*/ 274218 w 536862"/>
              <a:gd name="connsiteY349" fmla="*/ 123191 h 605505"/>
              <a:gd name="connsiteX350" fmla="*/ 268502 w 536862"/>
              <a:gd name="connsiteY350" fmla="*/ 128836 h 605505"/>
              <a:gd name="connsiteX351" fmla="*/ 262786 w 536862"/>
              <a:gd name="connsiteY351" fmla="*/ 123191 h 605505"/>
              <a:gd name="connsiteX352" fmla="*/ 268502 w 536862"/>
              <a:gd name="connsiteY352" fmla="*/ 117546 h 605505"/>
              <a:gd name="connsiteX353" fmla="*/ 266853 w 536862"/>
              <a:gd name="connsiteY353" fmla="*/ 94 h 605505"/>
              <a:gd name="connsiteX354" fmla="*/ 279391 w 536862"/>
              <a:gd name="connsiteY354" fmla="*/ 2690 h 605505"/>
              <a:gd name="connsiteX355" fmla="*/ 285429 w 536862"/>
              <a:gd name="connsiteY355" fmla="*/ 8344 h 605505"/>
              <a:gd name="connsiteX356" fmla="*/ 292116 w 536862"/>
              <a:gd name="connsiteY356" fmla="*/ 29477 h 605505"/>
              <a:gd name="connsiteX357" fmla="*/ 291280 w 536862"/>
              <a:gd name="connsiteY357" fmla="*/ 32721 h 605505"/>
              <a:gd name="connsiteX358" fmla="*/ 293416 w 536862"/>
              <a:gd name="connsiteY358" fmla="*/ 41619 h 605505"/>
              <a:gd name="connsiteX359" fmla="*/ 289051 w 536862"/>
              <a:gd name="connsiteY359" fmla="*/ 49127 h 605505"/>
              <a:gd name="connsiteX360" fmla="*/ 284593 w 536862"/>
              <a:gd name="connsiteY360" fmla="*/ 59508 h 605505"/>
              <a:gd name="connsiteX361" fmla="*/ 284593 w 536862"/>
              <a:gd name="connsiteY361" fmla="*/ 66737 h 605505"/>
              <a:gd name="connsiteX362" fmla="*/ 285057 w 536862"/>
              <a:gd name="connsiteY362" fmla="*/ 67479 h 605505"/>
              <a:gd name="connsiteX363" fmla="*/ 310970 w 536862"/>
              <a:gd name="connsiteY363" fmla="*/ 83514 h 605505"/>
              <a:gd name="connsiteX364" fmla="*/ 313664 w 536862"/>
              <a:gd name="connsiteY364" fmla="*/ 86109 h 605505"/>
              <a:gd name="connsiteX365" fmla="*/ 268339 w 536862"/>
              <a:gd name="connsiteY365" fmla="*/ 102422 h 605505"/>
              <a:gd name="connsiteX366" fmla="*/ 223199 w 536862"/>
              <a:gd name="connsiteY366" fmla="*/ 86016 h 605505"/>
              <a:gd name="connsiteX367" fmla="*/ 225893 w 536862"/>
              <a:gd name="connsiteY367" fmla="*/ 83421 h 605505"/>
              <a:gd name="connsiteX368" fmla="*/ 251806 w 536862"/>
              <a:gd name="connsiteY368" fmla="*/ 67293 h 605505"/>
              <a:gd name="connsiteX369" fmla="*/ 252270 w 536862"/>
              <a:gd name="connsiteY369" fmla="*/ 66552 h 605505"/>
              <a:gd name="connsiteX370" fmla="*/ 252270 w 536862"/>
              <a:gd name="connsiteY370" fmla="*/ 59786 h 605505"/>
              <a:gd name="connsiteX371" fmla="*/ 247812 w 536862"/>
              <a:gd name="connsiteY371" fmla="*/ 49312 h 605505"/>
              <a:gd name="connsiteX372" fmla="*/ 243447 w 536862"/>
              <a:gd name="connsiteY372" fmla="*/ 41711 h 605505"/>
              <a:gd name="connsiteX373" fmla="*/ 245583 w 536862"/>
              <a:gd name="connsiteY373" fmla="*/ 32813 h 605505"/>
              <a:gd name="connsiteX374" fmla="*/ 244747 w 536862"/>
              <a:gd name="connsiteY374" fmla="*/ 29662 h 605505"/>
              <a:gd name="connsiteX375" fmla="*/ 244747 w 536862"/>
              <a:gd name="connsiteY375" fmla="*/ 19281 h 605505"/>
              <a:gd name="connsiteX376" fmla="*/ 250784 w 536862"/>
              <a:gd name="connsiteY376" fmla="*/ 8622 h 605505"/>
              <a:gd name="connsiteX377" fmla="*/ 256450 w 536862"/>
              <a:gd name="connsiteY377" fmla="*/ 3895 h 605505"/>
              <a:gd name="connsiteX378" fmla="*/ 261930 w 536862"/>
              <a:gd name="connsiteY378" fmla="*/ 1114 h 605505"/>
              <a:gd name="connsiteX379" fmla="*/ 266853 w 536862"/>
              <a:gd name="connsiteY379" fmla="*/ 94 h 60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536862" h="605505">
                <a:moveTo>
                  <a:pt x="266863" y="502873"/>
                </a:moveTo>
                <a:cubicBezTo>
                  <a:pt x="272344" y="502409"/>
                  <a:pt x="276432" y="503707"/>
                  <a:pt x="279405" y="505469"/>
                </a:cubicBezTo>
                <a:cubicBezTo>
                  <a:pt x="283771" y="507972"/>
                  <a:pt x="285444" y="511124"/>
                  <a:pt x="285444" y="511124"/>
                </a:cubicBezTo>
                <a:cubicBezTo>
                  <a:pt x="285444" y="511124"/>
                  <a:pt x="295663" y="511773"/>
                  <a:pt x="292133" y="532262"/>
                </a:cubicBezTo>
                <a:cubicBezTo>
                  <a:pt x="291947" y="533282"/>
                  <a:pt x="291668" y="534395"/>
                  <a:pt x="291296" y="535507"/>
                </a:cubicBezTo>
                <a:cubicBezTo>
                  <a:pt x="293247" y="535415"/>
                  <a:pt x="295663" y="536527"/>
                  <a:pt x="293433" y="544408"/>
                </a:cubicBezTo>
                <a:cubicBezTo>
                  <a:pt x="291761" y="550249"/>
                  <a:pt x="290182" y="551825"/>
                  <a:pt x="289067" y="551917"/>
                </a:cubicBezTo>
                <a:cubicBezTo>
                  <a:pt x="288602" y="555255"/>
                  <a:pt x="287116" y="558963"/>
                  <a:pt x="284607" y="562301"/>
                </a:cubicBezTo>
                <a:lnTo>
                  <a:pt x="284607" y="569533"/>
                </a:lnTo>
                <a:cubicBezTo>
                  <a:pt x="284607" y="569718"/>
                  <a:pt x="284886" y="570089"/>
                  <a:pt x="285072" y="570274"/>
                </a:cubicBezTo>
                <a:cubicBezTo>
                  <a:pt x="287673" y="571480"/>
                  <a:pt x="299379" y="577320"/>
                  <a:pt x="310992" y="586314"/>
                </a:cubicBezTo>
                <a:cubicBezTo>
                  <a:pt x="312014" y="587055"/>
                  <a:pt x="312943" y="587890"/>
                  <a:pt x="313593" y="589002"/>
                </a:cubicBezTo>
                <a:cubicBezTo>
                  <a:pt x="301330" y="599293"/>
                  <a:pt x="285629" y="605505"/>
                  <a:pt x="268350" y="605505"/>
                </a:cubicBezTo>
                <a:cubicBezTo>
                  <a:pt x="251163" y="605505"/>
                  <a:pt x="235462" y="599293"/>
                  <a:pt x="223199" y="589002"/>
                </a:cubicBezTo>
                <a:cubicBezTo>
                  <a:pt x="224035" y="588075"/>
                  <a:pt x="224871" y="587148"/>
                  <a:pt x="225893" y="586406"/>
                </a:cubicBezTo>
                <a:cubicBezTo>
                  <a:pt x="237506" y="577506"/>
                  <a:pt x="249305" y="571572"/>
                  <a:pt x="251813" y="570367"/>
                </a:cubicBezTo>
                <a:cubicBezTo>
                  <a:pt x="252185" y="570274"/>
                  <a:pt x="252277" y="569996"/>
                  <a:pt x="252277" y="569625"/>
                </a:cubicBezTo>
                <a:lnTo>
                  <a:pt x="252277" y="562579"/>
                </a:lnTo>
                <a:cubicBezTo>
                  <a:pt x="249955" y="559242"/>
                  <a:pt x="248283" y="555440"/>
                  <a:pt x="247818" y="552103"/>
                </a:cubicBezTo>
                <a:cubicBezTo>
                  <a:pt x="246703" y="551917"/>
                  <a:pt x="245124" y="550341"/>
                  <a:pt x="243452" y="544500"/>
                </a:cubicBezTo>
                <a:cubicBezTo>
                  <a:pt x="241129" y="536620"/>
                  <a:pt x="243638" y="535415"/>
                  <a:pt x="245588" y="535600"/>
                </a:cubicBezTo>
                <a:cubicBezTo>
                  <a:pt x="245217" y="534487"/>
                  <a:pt x="244938" y="533560"/>
                  <a:pt x="244752" y="532448"/>
                </a:cubicBezTo>
                <a:cubicBezTo>
                  <a:pt x="244102" y="528739"/>
                  <a:pt x="243823" y="525402"/>
                  <a:pt x="244752" y="522064"/>
                </a:cubicBezTo>
                <a:cubicBezTo>
                  <a:pt x="245681" y="517707"/>
                  <a:pt x="248097" y="514091"/>
                  <a:pt x="250791" y="511402"/>
                </a:cubicBezTo>
                <a:cubicBezTo>
                  <a:pt x="252556" y="509548"/>
                  <a:pt x="254507" y="507972"/>
                  <a:pt x="256458" y="506674"/>
                </a:cubicBezTo>
                <a:cubicBezTo>
                  <a:pt x="258130" y="505469"/>
                  <a:pt x="259988" y="504449"/>
                  <a:pt x="261939" y="503892"/>
                </a:cubicBezTo>
                <a:cubicBezTo>
                  <a:pt x="263426" y="503243"/>
                  <a:pt x="265191" y="502965"/>
                  <a:pt x="266863" y="502873"/>
                </a:cubicBezTo>
                <a:close/>
                <a:moveTo>
                  <a:pt x="268502" y="474253"/>
                </a:moveTo>
                <a:cubicBezTo>
                  <a:pt x="271659" y="474253"/>
                  <a:pt x="274218" y="476780"/>
                  <a:pt x="274218" y="479898"/>
                </a:cubicBezTo>
                <a:cubicBezTo>
                  <a:pt x="274218" y="483016"/>
                  <a:pt x="271659" y="485543"/>
                  <a:pt x="268502" y="485543"/>
                </a:cubicBezTo>
                <a:cubicBezTo>
                  <a:pt x="265345" y="485543"/>
                  <a:pt x="262786" y="483016"/>
                  <a:pt x="262786" y="479898"/>
                </a:cubicBezTo>
                <a:cubicBezTo>
                  <a:pt x="262786" y="476780"/>
                  <a:pt x="265345" y="474253"/>
                  <a:pt x="268502" y="474253"/>
                </a:cubicBezTo>
                <a:close/>
                <a:moveTo>
                  <a:pt x="268502" y="457671"/>
                </a:moveTo>
                <a:cubicBezTo>
                  <a:pt x="271659" y="457671"/>
                  <a:pt x="274218" y="460214"/>
                  <a:pt x="274218" y="463352"/>
                </a:cubicBezTo>
                <a:cubicBezTo>
                  <a:pt x="274218" y="466490"/>
                  <a:pt x="271659" y="469033"/>
                  <a:pt x="268502" y="469033"/>
                </a:cubicBezTo>
                <a:cubicBezTo>
                  <a:pt x="265345" y="469033"/>
                  <a:pt x="262786" y="466490"/>
                  <a:pt x="262786" y="463352"/>
                </a:cubicBezTo>
                <a:cubicBezTo>
                  <a:pt x="262786" y="460214"/>
                  <a:pt x="265345" y="457671"/>
                  <a:pt x="268502" y="457671"/>
                </a:cubicBezTo>
                <a:close/>
                <a:moveTo>
                  <a:pt x="268548" y="440947"/>
                </a:moveTo>
                <a:cubicBezTo>
                  <a:pt x="271616" y="440947"/>
                  <a:pt x="274218" y="443549"/>
                  <a:pt x="274218" y="446617"/>
                </a:cubicBezTo>
                <a:cubicBezTo>
                  <a:pt x="274218" y="449777"/>
                  <a:pt x="271616" y="452379"/>
                  <a:pt x="268548" y="452379"/>
                </a:cubicBezTo>
                <a:cubicBezTo>
                  <a:pt x="265295" y="452379"/>
                  <a:pt x="262786" y="449870"/>
                  <a:pt x="262786" y="446617"/>
                </a:cubicBezTo>
                <a:cubicBezTo>
                  <a:pt x="262786" y="443549"/>
                  <a:pt x="265388" y="440947"/>
                  <a:pt x="268548" y="440947"/>
                </a:cubicBezTo>
                <a:close/>
                <a:moveTo>
                  <a:pt x="268502" y="424575"/>
                </a:moveTo>
                <a:cubicBezTo>
                  <a:pt x="271659" y="424575"/>
                  <a:pt x="274218" y="427102"/>
                  <a:pt x="274218" y="430220"/>
                </a:cubicBezTo>
                <a:cubicBezTo>
                  <a:pt x="274218" y="433338"/>
                  <a:pt x="271659" y="435865"/>
                  <a:pt x="268502" y="435865"/>
                </a:cubicBezTo>
                <a:cubicBezTo>
                  <a:pt x="265345" y="435865"/>
                  <a:pt x="262786" y="433338"/>
                  <a:pt x="262786" y="430220"/>
                </a:cubicBezTo>
                <a:cubicBezTo>
                  <a:pt x="262786" y="427102"/>
                  <a:pt x="265345" y="424575"/>
                  <a:pt x="268502" y="424575"/>
                </a:cubicBezTo>
                <a:close/>
                <a:moveTo>
                  <a:pt x="268502" y="407922"/>
                </a:moveTo>
                <a:cubicBezTo>
                  <a:pt x="271659" y="407922"/>
                  <a:pt x="274218" y="410481"/>
                  <a:pt x="274218" y="413638"/>
                </a:cubicBezTo>
                <a:cubicBezTo>
                  <a:pt x="274218" y="416795"/>
                  <a:pt x="271659" y="419354"/>
                  <a:pt x="268502" y="419354"/>
                </a:cubicBezTo>
                <a:cubicBezTo>
                  <a:pt x="265345" y="419354"/>
                  <a:pt x="262786" y="416795"/>
                  <a:pt x="262786" y="413638"/>
                </a:cubicBezTo>
                <a:cubicBezTo>
                  <a:pt x="262786" y="410481"/>
                  <a:pt x="265345" y="407922"/>
                  <a:pt x="268502" y="407922"/>
                </a:cubicBezTo>
                <a:close/>
                <a:moveTo>
                  <a:pt x="268548" y="391269"/>
                </a:moveTo>
                <a:cubicBezTo>
                  <a:pt x="271616" y="391269"/>
                  <a:pt x="274218" y="393871"/>
                  <a:pt x="274218" y="396939"/>
                </a:cubicBezTo>
                <a:cubicBezTo>
                  <a:pt x="274218" y="400099"/>
                  <a:pt x="271616" y="402701"/>
                  <a:pt x="268548" y="402701"/>
                </a:cubicBezTo>
                <a:cubicBezTo>
                  <a:pt x="265295" y="402701"/>
                  <a:pt x="262786" y="400192"/>
                  <a:pt x="262786" y="396939"/>
                </a:cubicBezTo>
                <a:cubicBezTo>
                  <a:pt x="262786" y="393871"/>
                  <a:pt x="265388" y="391269"/>
                  <a:pt x="268548" y="391269"/>
                </a:cubicBezTo>
                <a:close/>
                <a:moveTo>
                  <a:pt x="424875" y="381883"/>
                </a:moveTo>
                <a:cubicBezTo>
                  <a:pt x="428032" y="381883"/>
                  <a:pt x="430591" y="384426"/>
                  <a:pt x="430591" y="387564"/>
                </a:cubicBezTo>
                <a:cubicBezTo>
                  <a:pt x="430591" y="390702"/>
                  <a:pt x="428032" y="393245"/>
                  <a:pt x="424875" y="393245"/>
                </a:cubicBezTo>
                <a:cubicBezTo>
                  <a:pt x="421718" y="393245"/>
                  <a:pt x="419159" y="390702"/>
                  <a:pt x="419159" y="387564"/>
                </a:cubicBezTo>
                <a:cubicBezTo>
                  <a:pt x="419159" y="384426"/>
                  <a:pt x="421718" y="381883"/>
                  <a:pt x="424875" y="381883"/>
                </a:cubicBezTo>
                <a:close/>
                <a:moveTo>
                  <a:pt x="112129" y="381883"/>
                </a:moveTo>
                <a:cubicBezTo>
                  <a:pt x="115286" y="381883"/>
                  <a:pt x="117845" y="384426"/>
                  <a:pt x="117845" y="387564"/>
                </a:cubicBezTo>
                <a:cubicBezTo>
                  <a:pt x="117845" y="390702"/>
                  <a:pt x="115286" y="393245"/>
                  <a:pt x="112129" y="393245"/>
                </a:cubicBezTo>
                <a:cubicBezTo>
                  <a:pt x="108972" y="393245"/>
                  <a:pt x="106413" y="390702"/>
                  <a:pt x="106413" y="387564"/>
                </a:cubicBezTo>
                <a:cubicBezTo>
                  <a:pt x="106413" y="384426"/>
                  <a:pt x="108972" y="381883"/>
                  <a:pt x="112129" y="381883"/>
                </a:cubicBezTo>
                <a:close/>
                <a:moveTo>
                  <a:pt x="409986" y="374333"/>
                </a:moveTo>
                <a:cubicBezTo>
                  <a:pt x="413143" y="374333"/>
                  <a:pt x="415702" y="376876"/>
                  <a:pt x="415702" y="380014"/>
                </a:cubicBezTo>
                <a:cubicBezTo>
                  <a:pt x="415702" y="383152"/>
                  <a:pt x="413143" y="385695"/>
                  <a:pt x="409986" y="385695"/>
                </a:cubicBezTo>
                <a:cubicBezTo>
                  <a:pt x="406829" y="385695"/>
                  <a:pt x="404270" y="383152"/>
                  <a:pt x="404270" y="380014"/>
                </a:cubicBezTo>
                <a:cubicBezTo>
                  <a:pt x="404270" y="376876"/>
                  <a:pt x="406829" y="374333"/>
                  <a:pt x="409986" y="374333"/>
                </a:cubicBezTo>
                <a:close/>
                <a:moveTo>
                  <a:pt x="126877" y="374333"/>
                </a:moveTo>
                <a:cubicBezTo>
                  <a:pt x="130034" y="374333"/>
                  <a:pt x="132593" y="376876"/>
                  <a:pt x="132593" y="380014"/>
                </a:cubicBezTo>
                <a:cubicBezTo>
                  <a:pt x="132593" y="383152"/>
                  <a:pt x="130034" y="385695"/>
                  <a:pt x="126877" y="385695"/>
                </a:cubicBezTo>
                <a:cubicBezTo>
                  <a:pt x="123720" y="385695"/>
                  <a:pt x="121161" y="383152"/>
                  <a:pt x="121161" y="380014"/>
                </a:cubicBezTo>
                <a:cubicBezTo>
                  <a:pt x="121161" y="376876"/>
                  <a:pt x="123720" y="374333"/>
                  <a:pt x="126877" y="374333"/>
                </a:cubicBezTo>
                <a:close/>
                <a:moveTo>
                  <a:pt x="139099" y="367468"/>
                </a:moveTo>
                <a:cubicBezTo>
                  <a:pt x="141895" y="366077"/>
                  <a:pt x="145345" y="367097"/>
                  <a:pt x="146836" y="369878"/>
                </a:cubicBezTo>
                <a:cubicBezTo>
                  <a:pt x="148328" y="372753"/>
                  <a:pt x="147209" y="376183"/>
                  <a:pt x="144319" y="377574"/>
                </a:cubicBezTo>
                <a:cubicBezTo>
                  <a:pt x="141895" y="378779"/>
                  <a:pt x="138912" y="378223"/>
                  <a:pt x="137234" y="376090"/>
                </a:cubicBezTo>
                <a:cubicBezTo>
                  <a:pt x="137048" y="375719"/>
                  <a:pt x="136768" y="375441"/>
                  <a:pt x="136675" y="375070"/>
                </a:cubicBezTo>
                <a:lnTo>
                  <a:pt x="136302" y="373958"/>
                </a:lnTo>
                <a:cubicBezTo>
                  <a:pt x="135556" y="371362"/>
                  <a:pt x="136675" y="368673"/>
                  <a:pt x="139099" y="367468"/>
                </a:cubicBezTo>
                <a:close/>
                <a:moveTo>
                  <a:pt x="397888" y="367425"/>
                </a:moveTo>
                <a:cubicBezTo>
                  <a:pt x="400215" y="368728"/>
                  <a:pt x="401518" y="371520"/>
                  <a:pt x="400773" y="373940"/>
                </a:cubicBezTo>
                <a:cubicBezTo>
                  <a:pt x="400773" y="374312"/>
                  <a:pt x="400494" y="374684"/>
                  <a:pt x="400401" y="375056"/>
                </a:cubicBezTo>
                <a:cubicBezTo>
                  <a:pt x="400215" y="375429"/>
                  <a:pt x="400029" y="375801"/>
                  <a:pt x="399750" y="376080"/>
                </a:cubicBezTo>
                <a:cubicBezTo>
                  <a:pt x="397982" y="378034"/>
                  <a:pt x="395190" y="378779"/>
                  <a:pt x="392677" y="377569"/>
                </a:cubicBezTo>
                <a:cubicBezTo>
                  <a:pt x="389792" y="376080"/>
                  <a:pt x="388675" y="372730"/>
                  <a:pt x="390164" y="369845"/>
                </a:cubicBezTo>
                <a:cubicBezTo>
                  <a:pt x="391653" y="367053"/>
                  <a:pt x="395003" y="365936"/>
                  <a:pt x="397888" y="367425"/>
                </a:cubicBezTo>
                <a:close/>
                <a:moveTo>
                  <a:pt x="380418" y="359373"/>
                </a:moveTo>
                <a:cubicBezTo>
                  <a:pt x="383536" y="359373"/>
                  <a:pt x="386063" y="361932"/>
                  <a:pt x="386063" y="365089"/>
                </a:cubicBezTo>
                <a:cubicBezTo>
                  <a:pt x="386063" y="368246"/>
                  <a:pt x="383536" y="370805"/>
                  <a:pt x="380418" y="370805"/>
                </a:cubicBezTo>
                <a:cubicBezTo>
                  <a:pt x="377300" y="370805"/>
                  <a:pt x="374773" y="368246"/>
                  <a:pt x="374773" y="365089"/>
                </a:cubicBezTo>
                <a:cubicBezTo>
                  <a:pt x="374773" y="361932"/>
                  <a:pt x="377300" y="359373"/>
                  <a:pt x="380418" y="359373"/>
                </a:cubicBezTo>
                <a:close/>
                <a:moveTo>
                  <a:pt x="156479" y="359373"/>
                </a:moveTo>
                <a:cubicBezTo>
                  <a:pt x="159617" y="359373"/>
                  <a:pt x="162160" y="361932"/>
                  <a:pt x="162160" y="365089"/>
                </a:cubicBezTo>
                <a:cubicBezTo>
                  <a:pt x="162160" y="368246"/>
                  <a:pt x="159617" y="370805"/>
                  <a:pt x="156479" y="370805"/>
                </a:cubicBezTo>
                <a:cubicBezTo>
                  <a:pt x="153341" y="370805"/>
                  <a:pt x="150798" y="368246"/>
                  <a:pt x="150798" y="365089"/>
                </a:cubicBezTo>
                <a:cubicBezTo>
                  <a:pt x="150798" y="361932"/>
                  <a:pt x="153341" y="359373"/>
                  <a:pt x="156479" y="359373"/>
                </a:cubicBezTo>
                <a:close/>
                <a:moveTo>
                  <a:pt x="365706" y="351893"/>
                </a:moveTo>
                <a:cubicBezTo>
                  <a:pt x="368844" y="351893"/>
                  <a:pt x="371387" y="354420"/>
                  <a:pt x="371387" y="357538"/>
                </a:cubicBezTo>
                <a:cubicBezTo>
                  <a:pt x="371387" y="360656"/>
                  <a:pt x="368844" y="363183"/>
                  <a:pt x="365706" y="363183"/>
                </a:cubicBezTo>
                <a:cubicBezTo>
                  <a:pt x="362568" y="363183"/>
                  <a:pt x="360025" y="360656"/>
                  <a:pt x="360025" y="357538"/>
                </a:cubicBezTo>
                <a:cubicBezTo>
                  <a:pt x="360025" y="354420"/>
                  <a:pt x="362568" y="351893"/>
                  <a:pt x="365706" y="351893"/>
                </a:cubicBezTo>
                <a:close/>
                <a:moveTo>
                  <a:pt x="171333" y="351893"/>
                </a:moveTo>
                <a:cubicBezTo>
                  <a:pt x="174451" y="351893"/>
                  <a:pt x="176978" y="354420"/>
                  <a:pt x="176978" y="357538"/>
                </a:cubicBezTo>
                <a:cubicBezTo>
                  <a:pt x="176978" y="360656"/>
                  <a:pt x="174451" y="363183"/>
                  <a:pt x="171333" y="363183"/>
                </a:cubicBezTo>
                <a:cubicBezTo>
                  <a:pt x="168215" y="363183"/>
                  <a:pt x="165688" y="360656"/>
                  <a:pt x="165688" y="357538"/>
                </a:cubicBezTo>
                <a:cubicBezTo>
                  <a:pt x="165688" y="354420"/>
                  <a:pt x="168215" y="351893"/>
                  <a:pt x="171333" y="351893"/>
                </a:cubicBezTo>
                <a:close/>
                <a:moveTo>
                  <a:pt x="353404" y="344887"/>
                </a:moveTo>
                <a:cubicBezTo>
                  <a:pt x="356295" y="346371"/>
                  <a:pt x="357414" y="349710"/>
                  <a:pt x="355922" y="352585"/>
                </a:cubicBezTo>
                <a:cubicBezTo>
                  <a:pt x="354430" y="355367"/>
                  <a:pt x="351073" y="356480"/>
                  <a:pt x="348182" y="354996"/>
                </a:cubicBezTo>
                <a:cubicBezTo>
                  <a:pt x="345385" y="353512"/>
                  <a:pt x="344359" y="350173"/>
                  <a:pt x="345758" y="347391"/>
                </a:cubicBezTo>
                <a:cubicBezTo>
                  <a:pt x="347250" y="344609"/>
                  <a:pt x="350607" y="343496"/>
                  <a:pt x="353404" y="344887"/>
                </a:cubicBezTo>
                <a:close/>
                <a:moveTo>
                  <a:pt x="183500" y="344887"/>
                </a:moveTo>
                <a:cubicBezTo>
                  <a:pt x="186278" y="343496"/>
                  <a:pt x="189611" y="344609"/>
                  <a:pt x="191093" y="347391"/>
                </a:cubicBezTo>
                <a:cubicBezTo>
                  <a:pt x="192574" y="350173"/>
                  <a:pt x="191463" y="353698"/>
                  <a:pt x="188685" y="354996"/>
                </a:cubicBezTo>
                <a:cubicBezTo>
                  <a:pt x="185815" y="356480"/>
                  <a:pt x="182389" y="355367"/>
                  <a:pt x="181000" y="352585"/>
                </a:cubicBezTo>
                <a:cubicBezTo>
                  <a:pt x="179519" y="349710"/>
                  <a:pt x="180630" y="346371"/>
                  <a:pt x="183500" y="344887"/>
                </a:cubicBezTo>
                <a:close/>
                <a:moveTo>
                  <a:pt x="490261" y="334645"/>
                </a:moveTo>
                <a:cubicBezTo>
                  <a:pt x="495645" y="334181"/>
                  <a:pt x="499730" y="335572"/>
                  <a:pt x="502700" y="337241"/>
                </a:cubicBezTo>
                <a:cubicBezTo>
                  <a:pt x="507063" y="339744"/>
                  <a:pt x="508827" y="342989"/>
                  <a:pt x="508827" y="342989"/>
                </a:cubicBezTo>
                <a:cubicBezTo>
                  <a:pt x="508827" y="342989"/>
                  <a:pt x="518946" y="343545"/>
                  <a:pt x="515511" y="364127"/>
                </a:cubicBezTo>
                <a:cubicBezTo>
                  <a:pt x="515233" y="365054"/>
                  <a:pt x="514954" y="366167"/>
                  <a:pt x="514583" y="367279"/>
                </a:cubicBezTo>
                <a:cubicBezTo>
                  <a:pt x="516625" y="367187"/>
                  <a:pt x="518946" y="368299"/>
                  <a:pt x="516718" y="376180"/>
                </a:cubicBezTo>
                <a:cubicBezTo>
                  <a:pt x="515140" y="382021"/>
                  <a:pt x="513469" y="383597"/>
                  <a:pt x="512355" y="383782"/>
                </a:cubicBezTo>
                <a:cubicBezTo>
                  <a:pt x="511891" y="387120"/>
                  <a:pt x="510405" y="390828"/>
                  <a:pt x="507899" y="394166"/>
                </a:cubicBezTo>
                <a:lnTo>
                  <a:pt x="507899" y="401305"/>
                </a:lnTo>
                <a:cubicBezTo>
                  <a:pt x="507899" y="401583"/>
                  <a:pt x="508177" y="401954"/>
                  <a:pt x="508456" y="402046"/>
                </a:cubicBezTo>
                <a:cubicBezTo>
                  <a:pt x="511055" y="403252"/>
                  <a:pt x="522659" y="409092"/>
                  <a:pt x="534263" y="418086"/>
                </a:cubicBezTo>
                <a:cubicBezTo>
                  <a:pt x="535284" y="418827"/>
                  <a:pt x="536119" y="419754"/>
                  <a:pt x="536862" y="420867"/>
                </a:cubicBezTo>
                <a:cubicBezTo>
                  <a:pt x="524608" y="431065"/>
                  <a:pt x="508920" y="437277"/>
                  <a:pt x="491746" y="437277"/>
                </a:cubicBezTo>
                <a:cubicBezTo>
                  <a:pt x="474480" y="437277"/>
                  <a:pt x="458792" y="431065"/>
                  <a:pt x="446538" y="420867"/>
                </a:cubicBezTo>
                <a:cubicBezTo>
                  <a:pt x="447373" y="419847"/>
                  <a:pt x="448302" y="419013"/>
                  <a:pt x="449230" y="418271"/>
                </a:cubicBezTo>
                <a:cubicBezTo>
                  <a:pt x="460927" y="409371"/>
                  <a:pt x="472623" y="403437"/>
                  <a:pt x="475130" y="402139"/>
                </a:cubicBezTo>
                <a:cubicBezTo>
                  <a:pt x="475501" y="402046"/>
                  <a:pt x="475594" y="401768"/>
                  <a:pt x="475594" y="401397"/>
                </a:cubicBezTo>
                <a:lnTo>
                  <a:pt x="475594" y="394351"/>
                </a:lnTo>
                <a:cubicBezTo>
                  <a:pt x="473273" y="391014"/>
                  <a:pt x="471695" y="387212"/>
                  <a:pt x="471138" y="383875"/>
                </a:cubicBezTo>
                <a:cubicBezTo>
                  <a:pt x="470024" y="383782"/>
                  <a:pt x="468446" y="382113"/>
                  <a:pt x="466868" y="376365"/>
                </a:cubicBezTo>
                <a:cubicBezTo>
                  <a:pt x="464454" y="368392"/>
                  <a:pt x="466961" y="367187"/>
                  <a:pt x="468910" y="367465"/>
                </a:cubicBezTo>
                <a:cubicBezTo>
                  <a:pt x="468539" y="366352"/>
                  <a:pt x="468353" y="365332"/>
                  <a:pt x="468075" y="364220"/>
                </a:cubicBezTo>
                <a:cubicBezTo>
                  <a:pt x="467425" y="360511"/>
                  <a:pt x="467239" y="357174"/>
                  <a:pt x="468075" y="353836"/>
                </a:cubicBezTo>
                <a:cubicBezTo>
                  <a:pt x="469096" y="349479"/>
                  <a:pt x="471417" y="345955"/>
                  <a:pt x="474109" y="343174"/>
                </a:cubicBezTo>
                <a:cubicBezTo>
                  <a:pt x="475872" y="341320"/>
                  <a:pt x="477822" y="339744"/>
                  <a:pt x="479864" y="338538"/>
                </a:cubicBezTo>
                <a:cubicBezTo>
                  <a:pt x="481442" y="337241"/>
                  <a:pt x="483299" y="336313"/>
                  <a:pt x="485248" y="335664"/>
                </a:cubicBezTo>
                <a:cubicBezTo>
                  <a:pt x="486734" y="335015"/>
                  <a:pt x="488497" y="334830"/>
                  <a:pt x="490261" y="334645"/>
                </a:cubicBezTo>
                <a:close/>
                <a:moveTo>
                  <a:pt x="43664" y="334645"/>
                </a:moveTo>
                <a:cubicBezTo>
                  <a:pt x="49145" y="334181"/>
                  <a:pt x="53233" y="335572"/>
                  <a:pt x="56206" y="337241"/>
                </a:cubicBezTo>
                <a:cubicBezTo>
                  <a:pt x="60572" y="339744"/>
                  <a:pt x="62245" y="342989"/>
                  <a:pt x="62245" y="342989"/>
                </a:cubicBezTo>
                <a:cubicBezTo>
                  <a:pt x="62245" y="342989"/>
                  <a:pt x="72464" y="343545"/>
                  <a:pt x="68934" y="364127"/>
                </a:cubicBezTo>
                <a:cubicBezTo>
                  <a:pt x="68748" y="365054"/>
                  <a:pt x="68469" y="366167"/>
                  <a:pt x="68097" y="367279"/>
                </a:cubicBezTo>
                <a:cubicBezTo>
                  <a:pt x="70048" y="367187"/>
                  <a:pt x="72464" y="368299"/>
                  <a:pt x="70234" y="376180"/>
                </a:cubicBezTo>
                <a:cubicBezTo>
                  <a:pt x="68562" y="382021"/>
                  <a:pt x="66983" y="383597"/>
                  <a:pt x="65868" y="383782"/>
                </a:cubicBezTo>
                <a:cubicBezTo>
                  <a:pt x="65403" y="387120"/>
                  <a:pt x="63917" y="390828"/>
                  <a:pt x="61408" y="394166"/>
                </a:cubicBezTo>
                <a:lnTo>
                  <a:pt x="61408" y="401305"/>
                </a:lnTo>
                <a:cubicBezTo>
                  <a:pt x="61408" y="401583"/>
                  <a:pt x="61687" y="401954"/>
                  <a:pt x="61873" y="402046"/>
                </a:cubicBezTo>
                <a:cubicBezTo>
                  <a:pt x="64474" y="403252"/>
                  <a:pt x="76180" y="409092"/>
                  <a:pt x="87793" y="418086"/>
                </a:cubicBezTo>
                <a:cubicBezTo>
                  <a:pt x="88815" y="418827"/>
                  <a:pt x="89651" y="419754"/>
                  <a:pt x="90394" y="420867"/>
                </a:cubicBezTo>
                <a:cubicBezTo>
                  <a:pt x="78131" y="431065"/>
                  <a:pt x="62430" y="437277"/>
                  <a:pt x="45151" y="437277"/>
                </a:cubicBezTo>
                <a:cubicBezTo>
                  <a:pt x="27964" y="437277"/>
                  <a:pt x="12263" y="431065"/>
                  <a:pt x="0" y="420867"/>
                </a:cubicBezTo>
                <a:cubicBezTo>
                  <a:pt x="836" y="419847"/>
                  <a:pt x="1672" y="419013"/>
                  <a:pt x="2694" y="418271"/>
                </a:cubicBezTo>
                <a:cubicBezTo>
                  <a:pt x="14307" y="409371"/>
                  <a:pt x="26106" y="403437"/>
                  <a:pt x="28614" y="402139"/>
                </a:cubicBezTo>
                <a:cubicBezTo>
                  <a:pt x="28986" y="402046"/>
                  <a:pt x="29078" y="401768"/>
                  <a:pt x="29078" y="401397"/>
                </a:cubicBezTo>
                <a:lnTo>
                  <a:pt x="29078" y="394351"/>
                </a:lnTo>
                <a:cubicBezTo>
                  <a:pt x="26756" y="391014"/>
                  <a:pt x="25084" y="387212"/>
                  <a:pt x="24619" y="383875"/>
                </a:cubicBezTo>
                <a:cubicBezTo>
                  <a:pt x="23504" y="383782"/>
                  <a:pt x="21925" y="382113"/>
                  <a:pt x="20253" y="376365"/>
                </a:cubicBezTo>
                <a:cubicBezTo>
                  <a:pt x="17930" y="368392"/>
                  <a:pt x="20439" y="367187"/>
                  <a:pt x="22389" y="367465"/>
                </a:cubicBezTo>
                <a:cubicBezTo>
                  <a:pt x="22018" y="366352"/>
                  <a:pt x="21739" y="365332"/>
                  <a:pt x="21553" y="364220"/>
                </a:cubicBezTo>
                <a:cubicBezTo>
                  <a:pt x="20903" y="360511"/>
                  <a:pt x="20624" y="357174"/>
                  <a:pt x="21553" y="353836"/>
                </a:cubicBezTo>
                <a:cubicBezTo>
                  <a:pt x="22482" y="349479"/>
                  <a:pt x="24898" y="345955"/>
                  <a:pt x="27592" y="343174"/>
                </a:cubicBezTo>
                <a:cubicBezTo>
                  <a:pt x="29357" y="341320"/>
                  <a:pt x="31308" y="339744"/>
                  <a:pt x="33259" y="338538"/>
                </a:cubicBezTo>
                <a:cubicBezTo>
                  <a:pt x="34931" y="337241"/>
                  <a:pt x="36789" y="336313"/>
                  <a:pt x="38740" y="335664"/>
                </a:cubicBezTo>
                <a:cubicBezTo>
                  <a:pt x="40227" y="335015"/>
                  <a:pt x="41992" y="334830"/>
                  <a:pt x="43664" y="334645"/>
                </a:cubicBezTo>
                <a:close/>
                <a:moveTo>
                  <a:pt x="267434" y="278929"/>
                </a:moveTo>
                <a:lnTo>
                  <a:pt x="268362" y="278929"/>
                </a:lnTo>
                <a:cubicBezTo>
                  <a:pt x="280989" y="278929"/>
                  <a:pt x="291201" y="288935"/>
                  <a:pt x="291294" y="301534"/>
                </a:cubicBezTo>
                <a:cubicBezTo>
                  <a:pt x="291294" y="314041"/>
                  <a:pt x="281174" y="324139"/>
                  <a:pt x="268641" y="324139"/>
                </a:cubicBezTo>
                <a:cubicBezTo>
                  <a:pt x="255922" y="324232"/>
                  <a:pt x="245709" y="314134"/>
                  <a:pt x="245709" y="301534"/>
                </a:cubicBezTo>
                <a:lnTo>
                  <a:pt x="245709" y="300422"/>
                </a:lnTo>
                <a:cubicBezTo>
                  <a:pt x="247752" y="301164"/>
                  <a:pt x="249701" y="301534"/>
                  <a:pt x="251929" y="301534"/>
                </a:cubicBezTo>
                <a:cubicBezTo>
                  <a:pt x="261121" y="301534"/>
                  <a:pt x="268548" y="294123"/>
                  <a:pt x="268548" y="284951"/>
                </a:cubicBezTo>
                <a:cubicBezTo>
                  <a:pt x="268548" y="282913"/>
                  <a:pt x="268177" y="280782"/>
                  <a:pt x="267434" y="278929"/>
                </a:cubicBezTo>
                <a:close/>
                <a:moveTo>
                  <a:pt x="268538" y="261837"/>
                </a:moveTo>
                <a:cubicBezTo>
                  <a:pt x="246624" y="261837"/>
                  <a:pt x="228796" y="279635"/>
                  <a:pt x="228796" y="301511"/>
                </a:cubicBezTo>
                <a:cubicBezTo>
                  <a:pt x="228796" y="323388"/>
                  <a:pt x="246624" y="341186"/>
                  <a:pt x="268538" y="341186"/>
                </a:cubicBezTo>
                <a:cubicBezTo>
                  <a:pt x="290452" y="341186"/>
                  <a:pt x="308281" y="323481"/>
                  <a:pt x="308281" y="301511"/>
                </a:cubicBezTo>
                <a:cubicBezTo>
                  <a:pt x="308281" y="279635"/>
                  <a:pt x="290452" y="261837"/>
                  <a:pt x="268538" y="261837"/>
                </a:cubicBezTo>
                <a:close/>
                <a:moveTo>
                  <a:pt x="348362" y="248028"/>
                </a:moveTo>
                <a:cubicBezTo>
                  <a:pt x="351154" y="246539"/>
                  <a:pt x="354691" y="247656"/>
                  <a:pt x="355995" y="250449"/>
                </a:cubicBezTo>
                <a:cubicBezTo>
                  <a:pt x="357484" y="253334"/>
                  <a:pt x="356367" y="256685"/>
                  <a:pt x="353574" y="258175"/>
                </a:cubicBezTo>
                <a:cubicBezTo>
                  <a:pt x="350689" y="259664"/>
                  <a:pt x="347245" y="258547"/>
                  <a:pt x="345848" y="255661"/>
                </a:cubicBezTo>
                <a:cubicBezTo>
                  <a:pt x="344359" y="252869"/>
                  <a:pt x="345476" y="249332"/>
                  <a:pt x="348362" y="248028"/>
                </a:cubicBezTo>
                <a:close/>
                <a:moveTo>
                  <a:pt x="188693" y="248023"/>
                </a:moveTo>
                <a:cubicBezTo>
                  <a:pt x="191480" y="249507"/>
                  <a:pt x="192502" y="252846"/>
                  <a:pt x="191109" y="255628"/>
                </a:cubicBezTo>
                <a:cubicBezTo>
                  <a:pt x="189622" y="258410"/>
                  <a:pt x="186278" y="259523"/>
                  <a:pt x="183491" y="258132"/>
                </a:cubicBezTo>
                <a:cubicBezTo>
                  <a:pt x="180704" y="256741"/>
                  <a:pt x="179589" y="253309"/>
                  <a:pt x="180982" y="250434"/>
                </a:cubicBezTo>
                <a:cubicBezTo>
                  <a:pt x="182469" y="247652"/>
                  <a:pt x="185813" y="246539"/>
                  <a:pt x="188693" y="248023"/>
                </a:cubicBezTo>
                <a:close/>
                <a:moveTo>
                  <a:pt x="268631" y="243575"/>
                </a:moveTo>
                <a:cubicBezTo>
                  <a:pt x="276152" y="243575"/>
                  <a:pt x="283581" y="244873"/>
                  <a:pt x="290917" y="247468"/>
                </a:cubicBezTo>
                <a:cubicBezTo>
                  <a:pt x="304381" y="252196"/>
                  <a:pt x="316452" y="259519"/>
                  <a:pt x="327781" y="267862"/>
                </a:cubicBezTo>
                <a:cubicBezTo>
                  <a:pt x="341152" y="277873"/>
                  <a:pt x="357773" y="294559"/>
                  <a:pt x="357773" y="294559"/>
                </a:cubicBezTo>
                <a:cubicBezTo>
                  <a:pt x="361580" y="298452"/>
                  <a:pt x="361859" y="304941"/>
                  <a:pt x="358609" y="309020"/>
                </a:cubicBezTo>
                <a:cubicBezTo>
                  <a:pt x="358609" y="309020"/>
                  <a:pt x="356938" y="310874"/>
                  <a:pt x="352573" y="315323"/>
                </a:cubicBezTo>
                <a:cubicBezTo>
                  <a:pt x="340038" y="328116"/>
                  <a:pt x="326481" y="339240"/>
                  <a:pt x="310695" y="347768"/>
                </a:cubicBezTo>
                <a:cubicBezTo>
                  <a:pt x="298624" y="354442"/>
                  <a:pt x="285810" y="358984"/>
                  <a:pt x="271881" y="359633"/>
                </a:cubicBezTo>
                <a:cubicBezTo>
                  <a:pt x="270860" y="359726"/>
                  <a:pt x="269838" y="359726"/>
                  <a:pt x="268910" y="359726"/>
                </a:cubicBezTo>
                <a:cubicBezTo>
                  <a:pt x="267888" y="359726"/>
                  <a:pt x="266867" y="359633"/>
                  <a:pt x="265938" y="359633"/>
                </a:cubicBezTo>
                <a:cubicBezTo>
                  <a:pt x="252010" y="358984"/>
                  <a:pt x="239196" y="354442"/>
                  <a:pt x="227031" y="347768"/>
                </a:cubicBezTo>
                <a:cubicBezTo>
                  <a:pt x="211339" y="339240"/>
                  <a:pt x="197689" y="328116"/>
                  <a:pt x="185153" y="315323"/>
                </a:cubicBezTo>
                <a:cubicBezTo>
                  <a:pt x="180882" y="310874"/>
                  <a:pt x="179117" y="309020"/>
                  <a:pt x="179117" y="309020"/>
                </a:cubicBezTo>
                <a:cubicBezTo>
                  <a:pt x="175496" y="304941"/>
                  <a:pt x="175682" y="298452"/>
                  <a:pt x="179489" y="294559"/>
                </a:cubicBezTo>
                <a:cubicBezTo>
                  <a:pt x="179489" y="294559"/>
                  <a:pt x="195924" y="277873"/>
                  <a:pt x="209481" y="267862"/>
                </a:cubicBezTo>
                <a:cubicBezTo>
                  <a:pt x="220810" y="259519"/>
                  <a:pt x="232881" y="252196"/>
                  <a:pt x="246346" y="247468"/>
                </a:cubicBezTo>
                <a:cubicBezTo>
                  <a:pt x="253681" y="245058"/>
                  <a:pt x="261110" y="243575"/>
                  <a:pt x="268631" y="243575"/>
                </a:cubicBezTo>
                <a:close/>
                <a:moveTo>
                  <a:pt x="365706" y="239977"/>
                </a:moveTo>
                <a:cubicBezTo>
                  <a:pt x="368844" y="239977"/>
                  <a:pt x="371387" y="242536"/>
                  <a:pt x="371387" y="245693"/>
                </a:cubicBezTo>
                <a:cubicBezTo>
                  <a:pt x="371387" y="248850"/>
                  <a:pt x="368844" y="251409"/>
                  <a:pt x="365706" y="251409"/>
                </a:cubicBezTo>
                <a:cubicBezTo>
                  <a:pt x="362568" y="251409"/>
                  <a:pt x="360025" y="248850"/>
                  <a:pt x="360025" y="245693"/>
                </a:cubicBezTo>
                <a:cubicBezTo>
                  <a:pt x="360025" y="242536"/>
                  <a:pt x="362568" y="239977"/>
                  <a:pt x="365706" y="239977"/>
                </a:cubicBezTo>
                <a:close/>
                <a:moveTo>
                  <a:pt x="171333" y="239977"/>
                </a:moveTo>
                <a:cubicBezTo>
                  <a:pt x="174451" y="239977"/>
                  <a:pt x="176978" y="242536"/>
                  <a:pt x="176978" y="245693"/>
                </a:cubicBezTo>
                <a:cubicBezTo>
                  <a:pt x="176978" y="248850"/>
                  <a:pt x="174451" y="251409"/>
                  <a:pt x="171333" y="251409"/>
                </a:cubicBezTo>
                <a:cubicBezTo>
                  <a:pt x="168215" y="251409"/>
                  <a:pt x="165688" y="248850"/>
                  <a:pt x="165688" y="245693"/>
                </a:cubicBezTo>
                <a:cubicBezTo>
                  <a:pt x="165688" y="242536"/>
                  <a:pt x="168215" y="239977"/>
                  <a:pt x="171333" y="239977"/>
                </a:cubicBezTo>
                <a:close/>
                <a:moveTo>
                  <a:pt x="380560" y="232497"/>
                </a:moveTo>
                <a:cubicBezTo>
                  <a:pt x="383717" y="232497"/>
                  <a:pt x="386276" y="235024"/>
                  <a:pt x="386276" y="238142"/>
                </a:cubicBezTo>
                <a:cubicBezTo>
                  <a:pt x="386276" y="241260"/>
                  <a:pt x="383717" y="243787"/>
                  <a:pt x="380560" y="243787"/>
                </a:cubicBezTo>
                <a:cubicBezTo>
                  <a:pt x="377403" y="243787"/>
                  <a:pt x="374844" y="241260"/>
                  <a:pt x="374844" y="238142"/>
                </a:cubicBezTo>
                <a:cubicBezTo>
                  <a:pt x="374844" y="235024"/>
                  <a:pt x="377403" y="232497"/>
                  <a:pt x="380560" y="232497"/>
                </a:cubicBezTo>
                <a:close/>
                <a:moveTo>
                  <a:pt x="156479" y="232497"/>
                </a:moveTo>
                <a:cubicBezTo>
                  <a:pt x="159617" y="232497"/>
                  <a:pt x="162160" y="235024"/>
                  <a:pt x="162160" y="238142"/>
                </a:cubicBezTo>
                <a:cubicBezTo>
                  <a:pt x="162160" y="241260"/>
                  <a:pt x="159617" y="243787"/>
                  <a:pt x="156479" y="243787"/>
                </a:cubicBezTo>
                <a:cubicBezTo>
                  <a:pt x="153341" y="243787"/>
                  <a:pt x="150798" y="241260"/>
                  <a:pt x="150798" y="238142"/>
                </a:cubicBezTo>
                <a:cubicBezTo>
                  <a:pt x="150798" y="235024"/>
                  <a:pt x="153341" y="232497"/>
                  <a:pt x="156479" y="232497"/>
                </a:cubicBezTo>
                <a:close/>
                <a:moveTo>
                  <a:pt x="144285" y="225516"/>
                </a:moveTo>
                <a:cubicBezTo>
                  <a:pt x="147072" y="227000"/>
                  <a:pt x="148187" y="230337"/>
                  <a:pt x="146794" y="233212"/>
                </a:cubicBezTo>
                <a:cubicBezTo>
                  <a:pt x="145307" y="235900"/>
                  <a:pt x="141963" y="237013"/>
                  <a:pt x="139083" y="235622"/>
                </a:cubicBezTo>
                <a:cubicBezTo>
                  <a:pt x="136296" y="234139"/>
                  <a:pt x="135274" y="230801"/>
                  <a:pt x="136667" y="228020"/>
                </a:cubicBezTo>
                <a:cubicBezTo>
                  <a:pt x="136760" y="227649"/>
                  <a:pt x="137039" y="227278"/>
                  <a:pt x="137225" y="227000"/>
                </a:cubicBezTo>
                <a:cubicBezTo>
                  <a:pt x="138990" y="225053"/>
                  <a:pt x="141870" y="224311"/>
                  <a:pt x="144285" y="225516"/>
                </a:cubicBezTo>
                <a:close/>
                <a:moveTo>
                  <a:pt x="392671" y="225490"/>
                </a:moveTo>
                <a:cubicBezTo>
                  <a:pt x="395552" y="224099"/>
                  <a:pt x="398897" y="225212"/>
                  <a:pt x="400384" y="227994"/>
                </a:cubicBezTo>
                <a:cubicBezTo>
                  <a:pt x="401871" y="230776"/>
                  <a:pt x="400756" y="234301"/>
                  <a:pt x="397875" y="235599"/>
                </a:cubicBezTo>
                <a:cubicBezTo>
                  <a:pt x="394994" y="237083"/>
                  <a:pt x="391556" y="235970"/>
                  <a:pt x="390162" y="233188"/>
                </a:cubicBezTo>
                <a:cubicBezTo>
                  <a:pt x="388675" y="230313"/>
                  <a:pt x="389790" y="226974"/>
                  <a:pt x="392671" y="225490"/>
                </a:cubicBezTo>
                <a:close/>
                <a:moveTo>
                  <a:pt x="409986" y="217396"/>
                </a:moveTo>
                <a:cubicBezTo>
                  <a:pt x="413143" y="217396"/>
                  <a:pt x="415702" y="219939"/>
                  <a:pt x="415702" y="223077"/>
                </a:cubicBezTo>
                <a:cubicBezTo>
                  <a:pt x="415702" y="226215"/>
                  <a:pt x="413143" y="228758"/>
                  <a:pt x="409986" y="228758"/>
                </a:cubicBezTo>
                <a:cubicBezTo>
                  <a:pt x="406829" y="228758"/>
                  <a:pt x="404270" y="226215"/>
                  <a:pt x="404270" y="223077"/>
                </a:cubicBezTo>
                <a:cubicBezTo>
                  <a:pt x="404270" y="219939"/>
                  <a:pt x="406829" y="217396"/>
                  <a:pt x="409986" y="217396"/>
                </a:cubicBezTo>
                <a:close/>
                <a:moveTo>
                  <a:pt x="127018" y="217396"/>
                </a:moveTo>
                <a:cubicBezTo>
                  <a:pt x="130175" y="217396"/>
                  <a:pt x="132734" y="219939"/>
                  <a:pt x="132734" y="223077"/>
                </a:cubicBezTo>
                <a:cubicBezTo>
                  <a:pt x="132734" y="226215"/>
                  <a:pt x="130175" y="228758"/>
                  <a:pt x="127018" y="228758"/>
                </a:cubicBezTo>
                <a:cubicBezTo>
                  <a:pt x="123861" y="228758"/>
                  <a:pt x="121302" y="226215"/>
                  <a:pt x="121302" y="223077"/>
                </a:cubicBezTo>
                <a:cubicBezTo>
                  <a:pt x="121302" y="219939"/>
                  <a:pt x="123861" y="217396"/>
                  <a:pt x="127018" y="217396"/>
                </a:cubicBezTo>
                <a:close/>
                <a:moveTo>
                  <a:pt x="424875" y="209916"/>
                </a:moveTo>
                <a:cubicBezTo>
                  <a:pt x="428032" y="209916"/>
                  <a:pt x="430591" y="212475"/>
                  <a:pt x="430591" y="215632"/>
                </a:cubicBezTo>
                <a:cubicBezTo>
                  <a:pt x="430591" y="218789"/>
                  <a:pt x="428032" y="221348"/>
                  <a:pt x="424875" y="221348"/>
                </a:cubicBezTo>
                <a:cubicBezTo>
                  <a:pt x="421718" y="221348"/>
                  <a:pt x="419159" y="218789"/>
                  <a:pt x="419159" y="215632"/>
                </a:cubicBezTo>
                <a:cubicBezTo>
                  <a:pt x="419159" y="212475"/>
                  <a:pt x="421718" y="209916"/>
                  <a:pt x="424875" y="209916"/>
                </a:cubicBezTo>
                <a:close/>
                <a:moveTo>
                  <a:pt x="112129" y="209916"/>
                </a:moveTo>
                <a:cubicBezTo>
                  <a:pt x="115286" y="209916"/>
                  <a:pt x="117845" y="212475"/>
                  <a:pt x="117845" y="215632"/>
                </a:cubicBezTo>
                <a:cubicBezTo>
                  <a:pt x="117845" y="218789"/>
                  <a:pt x="115286" y="221348"/>
                  <a:pt x="112129" y="221348"/>
                </a:cubicBezTo>
                <a:cubicBezTo>
                  <a:pt x="108972" y="221348"/>
                  <a:pt x="106413" y="218789"/>
                  <a:pt x="106413" y="215632"/>
                </a:cubicBezTo>
                <a:cubicBezTo>
                  <a:pt x="106413" y="212475"/>
                  <a:pt x="108972" y="209916"/>
                  <a:pt x="112129" y="209916"/>
                </a:cubicBezTo>
                <a:close/>
                <a:moveTo>
                  <a:pt x="268502" y="200319"/>
                </a:moveTo>
                <a:cubicBezTo>
                  <a:pt x="271659" y="200319"/>
                  <a:pt x="274218" y="202862"/>
                  <a:pt x="274218" y="206000"/>
                </a:cubicBezTo>
                <a:cubicBezTo>
                  <a:pt x="274218" y="209138"/>
                  <a:pt x="271659" y="211681"/>
                  <a:pt x="268502" y="211681"/>
                </a:cubicBezTo>
                <a:cubicBezTo>
                  <a:pt x="265345" y="211681"/>
                  <a:pt x="262786" y="209138"/>
                  <a:pt x="262786" y="206000"/>
                </a:cubicBezTo>
                <a:cubicBezTo>
                  <a:pt x="262786" y="202862"/>
                  <a:pt x="265345" y="200319"/>
                  <a:pt x="268502" y="200319"/>
                </a:cubicBezTo>
                <a:close/>
                <a:moveTo>
                  <a:pt x="268502" y="183736"/>
                </a:moveTo>
                <a:cubicBezTo>
                  <a:pt x="271659" y="183736"/>
                  <a:pt x="274218" y="186279"/>
                  <a:pt x="274218" y="189417"/>
                </a:cubicBezTo>
                <a:cubicBezTo>
                  <a:pt x="274218" y="192555"/>
                  <a:pt x="271659" y="195098"/>
                  <a:pt x="268502" y="195098"/>
                </a:cubicBezTo>
                <a:cubicBezTo>
                  <a:pt x="265345" y="195098"/>
                  <a:pt x="262786" y="192555"/>
                  <a:pt x="262786" y="189417"/>
                </a:cubicBezTo>
                <a:cubicBezTo>
                  <a:pt x="262786" y="186279"/>
                  <a:pt x="265345" y="183736"/>
                  <a:pt x="268502" y="183736"/>
                </a:cubicBezTo>
                <a:close/>
                <a:moveTo>
                  <a:pt x="268548" y="167224"/>
                </a:moveTo>
                <a:cubicBezTo>
                  <a:pt x="271616" y="167224"/>
                  <a:pt x="274218" y="169815"/>
                  <a:pt x="274218" y="172869"/>
                </a:cubicBezTo>
                <a:cubicBezTo>
                  <a:pt x="274218" y="175553"/>
                  <a:pt x="272266" y="177959"/>
                  <a:pt x="269664" y="178421"/>
                </a:cubicBezTo>
                <a:cubicBezTo>
                  <a:pt x="269292" y="178514"/>
                  <a:pt x="268920" y="178514"/>
                  <a:pt x="268548" y="178514"/>
                </a:cubicBezTo>
                <a:cubicBezTo>
                  <a:pt x="268177" y="178514"/>
                  <a:pt x="267805" y="178514"/>
                  <a:pt x="267433" y="178421"/>
                </a:cubicBezTo>
                <a:cubicBezTo>
                  <a:pt x="264831" y="177959"/>
                  <a:pt x="262786" y="175553"/>
                  <a:pt x="262786" y="172869"/>
                </a:cubicBezTo>
                <a:cubicBezTo>
                  <a:pt x="262786" y="169815"/>
                  <a:pt x="265388" y="167224"/>
                  <a:pt x="268548" y="167224"/>
                </a:cubicBezTo>
                <a:close/>
                <a:moveTo>
                  <a:pt x="268502" y="150641"/>
                </a:moveTo>
                <a:cubicBezTo>
                  <a:pt x="271659" y="150641"/>
                  <a:pt x="274218" y="153184"/>
                  <a:pt x="274218" y="156322"/>
                </a:cubicBezTo>
                <a:cubicBezTo>
                  <a:pt x="274218" y="159460"/>
                  <a:pt x="271659" y="162003"/>
                  <a:pt x="268502" y="162003"/>
                </a:cubicBezTo>
                <a:cubicBezTo>
                  <a:pt x="265345" y="162003"/>
                  <a:pt x="262786" y="159460"/>
                  <a:pt x="262786" y="156322"/>
                </a:cubicBezTo>
                <a:cubicBezTo>
                  <a:pt x="262786" y="153184"/>
                  <a:pt x="265345" y="150641"/>
                  <a:pt x="268502" y="150641"/>
                </a:cubicBezTo>
                <a:close/>
                <a:moveTo>
                  <a:pt x="490051" y="139956"/>
                </a:moveTo>
                <a:cubicBezTo>
                  <a:pt x="495530" y="139492"/>
                  <a:pt x="499617" y="140883"/>
                  <a:pt x="502589" y="142552"/>
                </a:cubicBezTo>
                <a:cubicBezTo>
                  <a:pt x="506955" y="145055"/>
                  <a:pt x="508627" y="148300"/>
                  <a:pt x="508627" y="148300"/>
                </a:cubicBezTo>
                <a:cubicBezTo>
                  <a:pt x="508627" y="148300"/>
                  <a:pt x="518843" y="148856"/>
                  <a:pt x="515314" y="169438"/>
                </a:cubicBezTo>
                <a:cubicBezTo>
                  <a:pt x="515128" y="170365"/>
                  <a:pt x="514849" y="171478"/>
                  <a:pt x="514478" y="172590"/>
                </a:cubicBezTo>
                <a:cubicBezTo>
                  <a:pt x="516428" y="172498"/>
                  <a:pt x="518843" y="173610"/>
                  <a:pt x="516614" y="181491"/>
                </a:cubicBezTo>
                <a:cubicBezTo>
                  <a:pt x="514942" y="187332"/>
                  <a:pt x="513363" y="188908"/>
                  <a:pt x="512249" y="189093"/>
                </a:cubicBezTo>
                <a:cubicBezTo>
                  <a:pt x="511784" y="192431"/>
                  <a:pt x="510298" y="196139"/>
                  <a:pt x="507791" y="199477"/>
                </a:cubicBezTo>
                <a:lnTo>
                  <a:pt x="507791" y="206616"/>
                </a:lnTo>
                <a:cubicBezTo>
                  <a:pt x="507791" y="206894"/>
                  <a:pt x="508069" y="207265"/>
                  <a:pt x="508255" y="207357"/>
                </a:cubicBezTo>
                <a:cubicBezTo>
                  <a:pt x="510856" y="208563"/>
                  <a:pt x="522558" y="214403"/>
                  <a:pt x="534168" y="223397"/>
                </a:cubicBezTo>
                <a:cubicBezTo>
                  <a:pt x="535190" y="224138"/>
                  <a:pt x="536119" y="225065"/>
                  <a:pt x="536862" y="225993"/>
                </a:cubicBezTo>
                <a:cubicBezTo>
                  <a:pt x="524788" y="236284"/>
                  <a:pt x="508812" y="242588"/>
                  <a:pt x="491537" y="242588"/>
                </a:cubicBezTo>
                <a:cubicBezTo>
                  <a:pt x="474354" y="242588"/>
                  <a:pt x="458657" y="236376"/>
                  <a:pt x="446397" y="226178"/>
                </a:cubicBezTo>
                <a:cubicBezTo>
                  <a:pt x="447233" y="225158"/>
                  <a:pt x="448069" y="224324"/>
                  <a:pt x="449091" y="223582"/>
                </a:cubicBezTo>
                <a:cubicBezTo>
                  <a:pt x="460701" y="214682"/>
                  <a:pt x="472496" y="208748"/>
                  <a:pt x="475004" y="207450"/>
                </a:cubicBezTo>
                <a:cubicBezTo>
                  <a:pt x="475376" y="207357"/>
                  <a:pt x="475468" y="207079"/>
                  <a:pt x="475468" y="206708"/>
                </a:cubicBezTo>
                <a:lnTo>
                  <a:pt x="475468" y="199662"/>
                </a:lnTo>
                <a:cubicBezTo>
                  <a:pt x="473146" y="196325"/>
                  <a:pt x="471475" y="192523"/>
                  <a:pt x="471010" y="189186"/>
                </a:cubicBezTo>
                <a:cubicBezTo>
                  <a:pt x="469896" y="189093"/>
                  <a:pt x="468317" y="187424"/>
                  <a:pt x="466645" y="181676"/>
                </a:cubicBezTo>
                <a:cubicBezTo>
                  <a:pt x="464323" y="173703"/>
                  <a:pt x="466831" y="172498"/>
                  <a:pt x="468781" y="172776"/>
                </a:cubicBezTo>
                <a:cubicBezTo>
                  <a:pt x="468410" y="171663"/>
                  <a:pt x="468131" y="170643"/>
                  <a:pt x="467945" y="169531"/>
                </a:cubicBezTo>
                <a:cubicBezTo>
                  <a:pt x="467295" y="165822"/>
                  <a:pt x="467016" y="162485"/>
                  <a:pt x="467945" y="159147"/>
                </a:cubicBezTo>
                <a:cubicBezTo>
                  <a:pt x="468874" y="154790"/>
                  <a:pt x="471289" y="151266"/>
                  <a:pt x="473982" y="148485"/>
                </a:cubicBezTo>
                <a:cubicBezTo>
                  <a:pt x="475747" y="146631"/>
                  <a:pt x="477698" y="145055"/>
                  <a:pt x="479648" y="143849"/>
                </a:cubicBezTo>
                <a:cubicBezTo>
                  <a:pt x="481320" y="142552"/>
                  <a:pt x="483177" y="141624"/>
                  <a:pt x="485128" y="140975"/>
                </a:cubicBezTo>
                <a:cubicBezTo>
                  <a:pt x="486614" y="140326"/>
                  <a:pt x="488379" y="140141"/>
                  <a:pt x="490051" y="139956"/>
                </a:cubicBezTo>
                <a:close/>
                <a:moveTo>
                  <a:pt x="43664" y="139956"/>
                </a:moveTo>
                <a:cubicBezTo>
                  <a:pt x="49145" y="139492"/>
                  <a:pt x="53233" y="140883"/>
                  <a:pt x="56206" y="142552"/>
                </a:cubicBezTo>
                <a:cubicBezTo>
                  <a:pt x="60572" y="145055"/>
                  <a:pt x="62245" y="148300"/>
                  <a:pt x="62245" y="148300"/>
                </a:cubicBezTo>
                <a:cubicBezTo>
                  <a:pt x="62245" y="148300"/>
                  <a:pt x="72464" y="148856"/>
                  <a:pt x="68934" y="169438"/>
                </a:cubicBezTo>
                <a:cubicBezTo>
                  <a:pt x="68748" y="170365"/>
                  <a:pt x="68469" y="171478"/>
                  <a:pt x="68097" y="172590"/>
                </a:cubicBezTo>
                <a:cubicBezTo>
                  <a:pt x="70048" y="172498"/>
                  <a:pt x="72464" y="173610"/>
                  <a:pt x="70234" y="181491"/>
                </a:cubicBezTo>
                <a:cubicBezTo>
                  <a:pt x="68562" y="187332"/>
                  <a:pt x="66983" y="188908"/>
                  <a:pt x="65868" y="189093"/>
                </a:cubicBezTo>
                <a:cubicBezTo>
                  <a:pt x="65403" y="192431"/>
                  <a:pt x="63917" y="196139"/>
                  <a:pt x="61408" y="199477"/>
                </a:cubicBezTo>
                <a:lnTo>
                  <a:pt x="61408" y="206616"/>
                </a:lnTo>
                <a:cubicBezTo>
                  <a:pt x="61408" y="206894"/>
                  <a:pt x="61687" y="207265"/>
                  <a:pt x="61873" y="207357"/>
                </a:cubicBezTo>
                <a:cubicBezTo>
                  <a:pt x="64474" y="208563"/>
                  <a:pt x="76180" y="214403"/>
                  <a:pt x="87793" y="223397"/>
                </a:cubicBezTo>
                <a:cubicBezTo>
                  <a:pt x="88815" y="224138"/>
                  <a:pt x="89651" y="225065"/>
                  <a:pt x="90394" y="226178"/>
                </a:cubicBezTo>
                <a:cubicBezTo>
                  <a:pt x="78131" y="236376"/>
                  <a:pt x="62430" y="242588"/>
                  <a:pt x="45151" y="242588"/>
                </a:cubicBezTo>
                <a:cubicBezTo>
                  <a:pt x="27964" y="242588"/>
                  <a:pt x="12263" y="236376"/>
                  <a:pt x="0" y="226178"/>
                </a:cubicBezTo>
                <a:cubicBezTo>
                  <a:pt x="836" y="225158"/>
                  <a:pt x="1672" y="224324"/>
                  <a:pt x="2694" y="223582"/>
                </a:cubicBezTo>
                <a:cubicBezTo>
                  <a:pt x="14307" y="214682"/>
                  <a:pt x="26106" y="208748"/>
                  <a:pt x="28614" y="207450"/>
                </a:cubicBezTo>
                <a:cubicBezTo>
                  <a:pt x="28986" y="207357"/>
                  <a:pt x="29078" y="207079"/>
                  <a:pt x="29078" y="206708"/>
                </a:cubicBezTo>
                <a:lnTo>
                  <a:pt x="29078" y="199662"/>
                </a:lnTo>
                <a:cubicBezTo>
                  <a:pt x="26756" y="196325"/>
                  <a:pt x="25084" y="192523"/>
                  <a:pt x="24619" y="189186"/>
                </a:cubicBezTo>
                <a:cubicBezTo>
                  <a:pt x="23504" y="189093"/>
                  <a:pt x="21925" y="187424"/>
                  <a:pt x="20253" y="181676"/>
                </a:cubicBezTo>
                <a:cubicBezTo>
                  <a:pt x="17930" y="173703"/>
                  <a:pt x="20439" y="172498"/>
                  <a:pt x="22389" y="172776"/>
                </a:cubicBezTo>
                <a:cubicBezTo>
                  <a:pt x="22018" y="171663"/>
                  <a:pt x="21739" y="170643"/>
                  <a:pt x="21553" y="169531"/>
                </a:cubicBezTo>
                <a:cubicBezTo>
                  <a:pt x="20903" y="165822"/>
                  <a:pt x="20624" y="162485"/>
                  <a:pt x="21553" y="159147"/>
                </a:cubicBezTo>
                <a:cubicBezTo>
                  <a:pt x="22482" y="154790"/>
                  <a:pt x="24898" y="151266"/>
                  <a:pt x="27592" y="148485"/>
                </a:cubicBezTo>
                <a:cubicBezTo>
                  <a:pt x="29357" y="146631"/>
                  <a:pt x="31308" y="145055"/>
                  <a:pt x="33259" y="143849"/>
                </a:cubicBezTo>
                <a:cubicBezTo>
                  <a:pt x="34931" y="142552"/>
                  <a:pt x="36789" y="141624"/>
                  <a:pt x="38740" y="140975"/>
                </a:cubicBezTo>
                <a:cubicBezTo>
                  <a:pt x="40227" y="140326"/>
                  <a:pt x="41992" y="140141"/>
                  <a:pt x="43664" y="139956"/>
                </a:cubicBezTo>
                <a:close/>
                <a:moveTo>
                  <a:pt x="268502" y="134058"/>
                </a:moveTo>
                <a:cubicBezTo>
                  <a:pt x="271659" y="134058"/>
                  <a:pt x="274218" y="136601"/>
                  <a:pt x="274218" y="139739"/>
                </a:cubicBezTo>
                <a:cubicBezTo>
                  <a:pt x="274218" y="142877"/>
                  <a:pt x="271659" y="145420"/>
                  <a:pt x="268502" y="145420"/>
                </a:cubicBezTo>
                <a:cubicBezTo>
                  <a:pt x="265345" y="145420"/>
                  <a:pt x="262786" y="142877"/>
                  <a:pt x="262786" y="139739"/>
                </a:cubicBezTo>
                <a:cubicBezTo>
                  <a:pt x="262786" y="136601"/>
                  <a:pt x="265345" y="134058"/>
                  <a:pt x="268502" y="134058"/>
                </a:cubicBezTo>
                <a:close/>
                <a:moveTo>
                  <a:pt x="268502" y="117546"/>
                </a:moveTo>
                <a:cubicBezTo>
                  <a:pt x="271659" y="117546"/>
                  <a:pt x="274218" y="120073"/>
                  <a:pt x="274218" y="123191"/>
                </a:cubicBezTo>
                <a:cubicBezTo>
                  <a:pt x="274218" y="126309"/>
                  <a:pt x="271659" y="128836"/>
                  <a:pt x="268502" y="128836"/>
                </a:cubicBezTo>
                <a:cubicBezTo>
                  <a:pt x="265345" y="128836"/>
                  <a:pt x="262786" y="126309"/>
                  <a:pt x="262786" y="123191"/>
                </a:cubicBezTo>
                <a:cubicBezTo>
                  <a:pt x="262786" y="120073"/>
                  <a:pt x="265345" y="117546"/>
                  <a:pt x="268502" y="117546"/>
                </a:cubicBezTo>
                <a:close/>
                <a:moveTo>
                  <a:pt x="266853" y="94"/>
                </a:moveTo>
                <a:cubicBezTo>
                  <a:pt x="272332" y="-369"/>
                  <a:pt x="276419" y="929"/>
                  <a:pt x="279391" y="2690"/>
                </a:cubicBezTo>
                <a:cubicBezTo>
                  <a:pt x="283757" y="5192"/>
                  <a:pt x="285429" y="8344"/>
                  <a:pt x="285429" y="8344"/>
                </a:cubicBezTo>
                <a:cubicBezTo>
                  <a:pt x="285429" y="8344"/>
                  <a:pt x="295645" y="8993"/>
                  <a:pt x="292116" y="29477"/>
                </a:cubicBezTo>
                <a:cubicBezTo>
                  <a:pt x="291930" y="30496"/>
                  <a:pt x="291651" y="31608"/>
                  <a:pt x="291280" y="32721"/>
                </a:cubicBezTo>
                <a:cubicBezTo>
                  <a:pt x="293230" y="32628"/>
                  <a:pt x="295645" y="33740"/>
                  <a:pt x="293416" y="41619"/>
                </a:cubicBezTo>
                <a:cubicBezTo>
                  <a:pt x="291744" y="47458"/>
                  <a:pt x="290165" y="49034"/>
                  <a:pt x="289051" y="49127"/>
                </a:cubicBezTo>
                <a:cubicBezTo>
                  <a:pt x="288586" y="52463"/>
                  <a:pt x="287100" y="56171"/>
                  <a:pt x="284593" y="59508"/>
                </a:cubicBezTo>
                <a:lnTo>
                  <a:pt x="284593" y="66737"/>
                </a:lnTo>
                <a:cubicBezTo>
                  <a:pt x="284593" y="66923"/>
                  <a:pt x="284871" y="67293"/>
                  <a:pt x="285057" y="67479"/>
                </a:cubicBezTo>
                <a:cubicBezTo>
                  <a:pt x="287658" y="68684"/>
                  <a:pt x="299360" y="74523"/>
                  <a:pt x="310970" y="83514"/>
                </a:cubicBezTo>
                <a:cubicBezTo>
                  <a:pt x="311992" y="84255"/>
                  <a:pt x="312921" y="85090"/>
                  <a:pt x="313664" y="86109"/>
                </a:cubicBezTo>
                <a:cubicBezTo>
                  <a:pt x="301404" y="96398"/>
                  <a:pt x="285707" y="102515"/>
                  <a:pt x="268339" y="102422"/>
                </a:cubicBezTo>
                <a:cubicBezTo>
                  <a:pt x="251156" y="102422"/>
                  <a:pt x="235459" y="96212"/>
                  <a:pt x="223199" y="86016"/>
                </a:cubicBezTo>
                <a:cubicBezTo>
                  <a:pt x="224035" y="84997"/>
                  <a:pt x="224871" y="84163"/>
                  <a:pt x="225893" y="83421"/>
                </a:cubicBezTo>
                <a:cubicBezTo>
                  <a:pt x="237503" y="74523"/>
                  <a:pt x="249298" y="68591"/>
                  <a:pt x="251806" y="67293"/>
                </a:cubicBezTo>
                <a:cubicBezTo>
                  <a:pt x="252178" y="67201"/>
                  <a:pt x="252270" y="66923"/>
                  <a:pt x="252270" y="66552"/>
                </a:cubicBezTo>
                <a:lnTo>
                  <a:pt x="252270" y="59786"/>
                </a:lnTo>
                <a:cubicBezTo>
                  <a:pt x="249948" y="56449"/>
                  <a:pt x="248277" y="52649"/>
                  <a:pt x="247812" y="49312"/>
                </a:cubicBezTo>
                <a:cubicBezTo>
                  <a:pt x="246698" y="49127"/>
                  <a:pt x="245119" y="47551"/>
                  <a:pt x="243447" y="41711"/>
                </a:cubicBezTo>
                <a:cubicBezTo>
                  <a:pt x="241125" y="33833"/>
                  <a:pt x="243633" y="32628"/>
                  <a:pt x="245583" y="32813"/>
                </a:cubicBezTo>
                <a:cubicBezTo>
                  <a:pt x="245212" y="31701"/>
                  <a:pt x="244933" y="30774"/>
                  <a:pt x="244747" y="29662"/>
                </a:cubicBezTo>
                <a:cubicBezTo>
                  <a:pt x="244097" y="25954"/>
                  <a:pt x="243818" y="22618"/>
                  <a:pt x="244747" y="19281"/>
                </a:cubicBezTo>
                <a:cubicBezTo>
                  <a:pt x="245676" y="14925"/>
                  <a:pt x="248091" y="11310"/>
                  <a:pt x="250784" y="8622"/>
                </a:cubicBezTo>
                <a:cubicBezTo>
                  <a:pt x="252549" y="6768"/>
                  <a:pt x="254500" y="5192"/>
                  <a:pt x="256450" y="3895"/>
                </a:cubicBezTo>
                <a:cubicBezTo>
                  <a:pt x="258122" y="2690"/>
                  <a:pt x="259979" y="1670"/>
                  <a:pt x="261930" y="1114"/>
                </a:cubicBezTo>
                <a:cubicBezTo>
                  <a:pt x="263416" y="465"/>
                  <a:pt x="265181" y="187"/>
                  <a:pt x="266853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2053905" y="5781084"/>
            <a:ext cx="8084189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具体工作内容图注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XXXXXXXXXXXXXXXXXXXXXXXXXXXXXXXXXXXXXXX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43471" y="3024835"/>
            <a:ext cx="2275983" cy="1347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标题简要概述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标题简要概述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标题简要概述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96991" y="2334506"/>
            <a:ext cx="2391681" cy="534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标题预设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181911" y="1857803"/>
            <a:ext cx="3410857" cy="34108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01812" y="4531351"/>
            <a:ext cx="4559300" cy="107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242867" y="4468107"/>
            <a:ext cx="126488" cy="126488"/>
          </a:xfrm>
          <a:prstGeom prst="ellipse">
            <a:avLst/>
          </a:prstGeom>
          <a:solidFill>
            <a:srgbClr val="C00000"/>
          </a:solidFill>
          <a:ln>
            <a:solidFill>
              <a:srgbClr val="D3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415847" y="4468107"/>
            <a:ext cx="126488" cy="12648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066971" y="1950272"/>
            <a:ext cx="493486" cy="493486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2" name="椭圆 11"/>
          <p:cNvSpPr/>
          <p:nvPr/>
        </p:nvSpPr>
        <p:spPr>
          <a:xfrm>
            <a:off x="6066971" y="3151015"/>
            <a:ext cx="493486" cy="493486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3" name="椭圆 12"/>
          <p:cNvSpPr/>
          <p:nvPr/>
        </p:nvSpPr>
        <p:spPr>
          <a:xfrm>
            <a:off x="6066971" y="4351758"/>
            <a:ext cx="493486" cy="493486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840244" y="1857803"/>
            <a:ext cx="4734802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正文内容正文内容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XXXXXXXXXXXXXXXXXXXXXX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正文内容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XXXXXXXXXXXXXXXXXXXXXXXXXXXX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7" name="直接连接符 16"/>
          <p:cNvCxnSpPr>
            <a:stCxn id="12" idx="2"/>
          </p:cNvCxnSpPr>
          <p:nvPr/>
        </p:nvCxnSpPr>
        <p:spPr>
          <a:xfrm flipH="1">
            <a:off x="4592768" y="3397758"/>
            <a:ext cx="1474203" cy="0"/>
          </a:xfrm>
          <a:prstGeom prst="line">
            <a:avLst/>
          </a:prstGeom>
          <a:ln w="9525">
            <a:solidFill>
              <a:srgbClr val="D34C4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endCxn id="11" idx="2"/>
          </p:cNvCxnSpPr>
          <p:nvPr/>
        </p:nvCxnSpPr>
        <p:spPr>
          <a:xfrm flipV="1">
            <a:off x="4592768" y="2197015"/>
            <a:ext cx="1474203" cy="1200743"/>
          </a:xfrm>
          <a:prstGeom prst="line">
            <a:avLst/>
          </a:prstGeom>
          <a:ln w="9525">
            <a:solidFill>
              <a:srgbClr val="D34C4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endCxn id="13" idx="2"/>
          </p:cNvCxnSpPr>
          <p:nvPr/>
        </p:nvCxnSpPr>
        <p:spPr>
          <a:xfrm>
            <a:off x="4581014" y="3391324"/>
            <a:ext cx="1485957" cy="1207177"/>
          </a:xfrm>
          <a:prstGeom prst="line">
            <a:avLst/>
          </a:prstGeom>
          <a:ln w="9525">
            <a:solidFill>
              <a:srgbClr val="D34C4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604114" y="625004"/>
            <a:ext cx="3101006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工作事项事项二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840244" y="3024835"/>
            <a:ext cx="4734802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正文内容正文内容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XXXXXXXXXXXXXXXXXXXXXX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正文内容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XXXXXXXXXXXXXXXXXXXXXXXXXXXX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40244" y="4256878"/>
            <a:ext cx="4734802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正文内容正文内容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XXXXXXXXXXXXXXXXXXXXXX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正文内容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XXXXXXXXXXXXXXXXXXXXXXXXXXXX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84781" y="3052415"/>
            <a:ext cx="3079075" cy="1667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标题主要概述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标题主要概述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标题主要概述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标题主要概述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95467" y="2386182"/>
            <a:ext cx="2391681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预设标题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: 剪去单角 6"/>
          <p:cNvSpPr/>
          <p:nvPr/>
        </p:nvSpPr>
        <p:spPr>
          <a:xfrm>
            <a:off x="5631456" y="1696346"/>
            <a:ext cx="5617115" cy="988797"/>
          </a:xfrm>
          <a:prstGeom prst="snip1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67400" y="1824490"/>
            <a:ext cx="5381171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正文内容正文内容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XXXXXXXXXXXXXXXXXXXXXX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正文内容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XXXXXXXXXXXXXXXXXXXXXXXXXXXX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: 剪去单角 8"/>
          <p:cNvSpPr/>
          <p:nvPr/>
        </p:nvSpPr>
        <p:spPr>
          <a:xfrm>
            <a:off x="5631456" y="3234860"/>
            <a:ext cx="5617115" cy="988797"/>
          </a:xfrm>
          <a:prstGeom prst="snip1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867400" y="3363004"/>
            <a:ext cx="5381171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正文内容正文内容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XXXXXXXXXXXXXXXXXXXXXX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正文内容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XXXXXXXXXXXXXXXXXXXXXXXXXXXX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: 剪去单角 10"/>
          <p:cNvSpPr/>
          <p:nvPr/>
        </p:nvSpPr>
        <p:spPr>
          <a:xfrm>
            <a:off x="5631456" y="4773374"/>
            <a:ext cx="5617115" cy="988797"/>
          </a:xfrm>
          <a:prstGeom prst="snip1Rect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867400" y="4901518"/>
            <a:ext cx="5381171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正文内容正文内容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XXXXXXXXXXXXXXXXXXXXXX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正文内容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XXXXXXXXXXXXXXXXXXXXXXXXXXXX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705120" y="1991104"/>
            <a:ext cx="0" cy="3473224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usinessmen_47858"/>
          <p:cNvSpPr>
            <a:spLocks noChangeAspect="1"/>
          </p:cNvSpPr>
          <p:nvPr/>
        </p:nvSpPr>
        <p:spPr bwMode="auto">
          <a:xfrm>
            <a:off x="4363446" y="1824490"/>
            <a:ext cx="609685" cy="608767"/>
          </a:xfrm>
          <a:custGeom>
            <a:avLst/>
            <a:gdLst>
              <a:gd name="T0" fmla="*/ 9608 w 10667"/>
              <a:gd name="T1" fmla="*/ 4056 h 10667"/>
              <a:gd name="T2" fmla="*/ 9642 w 10667"/>
              <a:gd name="T3" fmla="*/ 4561 h 10667"/>
              <a:gd name="T4" fmla="*/ 9398 w 10667"/>
              <a:gd name="T5" fmla="*/ 5365 h 10667"/>
              <a:gd name="T6" fmla="*/ 9237 w 10667"/>
              <a:gd name="T7" fmla="*/ 4433 h 10667"/>
              <a:gd name="T8" fmla="*/ 8869 w 10667"/>
              <a:gd name="T9" fmla="*/ 4582 h 10667"/>
              <a:gd name="T10" fmla="*/ 8709 w 10667"/>
              <a:gd name="T11" fmla="*/ 5514 h 10667"/>
              <a:gd name="T12" fmla="*/ 8952 w 10667"/>
              <a:gd name="T13" fmla="*/ 5395 h 10667"/>
              <a:gd name="T14" fmla="*/ 8998 w 10667"/>
              <a:gd name="T15" fmla="*/ 6944 h 10667"/>
              <a:gd name="T16" fmla="*/ 9239 w 10667"/>
              <a:gd name="T17" fmla="*/ 5720 h 10667"/>
              <a:gd name="T18" fmla="*/ 9377 w 10667"/>
              <a:gd name="T19" fmla="*/ 6807 h 10667"/>
              <a:gd name="T20" fmla="*/ 9687 w 10667"/>
              <a:gd name="T21" fmla="*/ 6787 h 10667"/>
              <a:gd name="T22" fmla="*/ 9559 w 10667"/>
              <a:gd name="T23" fmla="*/ 4821 h 10667"/>
              <a:gd name="T24" fmla="*/ 9939 w 10667"/>
              <a:gd name="T25" fmla="*/ 5391 h 10667"/>
              <a:gd name="T26" fmla="*/ 6566 w 10667"/>
              <a:gd name="T27" fmla="*/ 1130 h 10667"/>
              <a:gd name="T28" fmla="*/ 5448 w 10667"/>
              <a:gd name="T29" fmla="*/ 2261 h 10667"/>
              <a:gd name="T30" fmla="*/ 7197 w 10667"/>
              <a:gd name="T31" fmla="*/ 8282 h 10667"/>
              <a:gd name="T32" fmla="*/ 6553 w 10667"/>
              <a:gd name="T33" fmla="*/ 5860 h 10667"/>
              <a:gd name="T34" fmla="*/ 6867 w 10667"/>
              <a:gd name="T35" fmla="*/ 5540 h 10667"/>
              <a:gd name="T36" fmla="*/ 6677 w 10667"/>
              <a:gd name="T37" fmla="*/ 2794 h 10667"/>
              <a:gd name="T38" fmla="*/ 5875 w 10667"/>
              <a:gd name="T39" fmla="*/ 5440 h 10667"/>
              <a:gd name="T40" fmla="*/ 5344 w 10667"/>
              <a:gd name="T41" fmla="*/ 2372 h 10667"/>
              <a:gd name="T42" fmla="*/ 4134 w 10667"/>
              <a:gd name="T43" fmla="*/ 2863 h 10667"/>
              <a:gd name="T44" fmla="*/ 3606 w 10667"/>
              <a:gd name="T45" fmla="*/ 5931 h 10667"/>
              <a:gd name="T46" fmla="*/ 4406 w 10667"/>
              <a:gd name="T47" fmla="*/ 5536 h 10667"/>
              <a:gd name="T48" fmla="*/ 3036 w 10667"/>
              <a:gd name="T49" fmla="*/ 8836 h 10667"/>
              <a:gd name="T50" fmla="*/ 1301 w 10667"/>
              <a:gd name="T51" fmla="*/ 9187 h 10667"/>
              <a:gd name="T52" fmla="*/ 3942 w 10667"/>
              <a:gd name="T53" fmla="*/ 10566 h 10667"/>
              <a:gd name="T54" fmla="*/ 8368 w 10667"/>
              <a:gd name="T55" fmla="*/ 10227 h 10667"/>
              <a:gd name="T56" fmla="*/ 5409 w 10667"/>
              <a:gd name="T57" fmla="*/ 9687 h 10667"/>
              <a:gd name="T58" fmla="*/ 5462 w 10667"/>
              <a:gd name="T59" fmla="*/ 6588 h 10667"/>
              <a:gd name="T60" fmla="*/ 5409 w 10667"/>
              <a:gd name="T61" fmla="*/ 9687 h 10667"/>
              <a:gd name="T62" fmla="*/ 9674 w 10667"/>
              <a:gd name="T63" fmla="*/ 7185 h 10667"/>
              <a:gd name="T64" fmla="*/ 9255 w 10667"/>
              <a:gd name="T65" fmla="*/ 7228 h 10667"/>
              <a:gd name="T66" fmla="*/ 8691 w 10667"/>
              <a:gd name="T67" fmla="*/ 6602 h 10667"/>
              <a:gd name="T68" fmla="*/ 10667 w 10667"/>
              <a:gd name="T69" fmla="*/ 7058 h 10667"/>
              <a:gd name="T70" fmla="*/ 1068 w 10667"/>
              <a:gd name="T71" fmla="*/ 4056 h 10667"/>
              <a:gd name="T72" fmla="*/ 1407 w 10667"/>
              <a:gd name="T73" fmla="*/ 4399 h 10667"/>
              <a:gd name="T74" fmla="*/ 1620 w 10667"/>
              <a:gd name="T75" fmla="*/ 4469 h 10667"/>
              <a:gd name="T76" fmla="*/ 1410 w 10667"/>
              <a:gd name="T77" fmla="*/ 5515 h 10667"/>
              <a:gd name="T78" fmla="*/ 1189 w 10667"/>
              <a:gd name="T79" fmla="*/ 4467 h 10667"/>
              <a:gd name="T80" fmla="*/ 728 w 10667"/>
              <a:gd name="T81" fmla="*/ 5387 h 10667"/>
              <a:gd name="T82" fmla="*/ 967 w 10667"/>
              <a:gd name="T83" fmla="*/ 5399 h 10667"/>
              <a:gd name="T84" fmla="*/ 1088 w 10667"/>
              <a:gd name="T85" fmla="*/ 5407 h 10667"/>
              <a:gd name="T86" fmla="*/ 1148 w 10667"/>
              <a:gd name="T87" fmla="*/ 6944 h 10667"/>
              <a:gd name="T88" fmla="*/ 1411 w 10667"/>
              <a:gd name="T89" fmla="*/ 5714 h 10667"/>
              <a:gd name="T90" fmla="*/ 1671 w 10667"/>
              <a:gd name="T91" fmla="*/ 6954 h 10667"/>
              <a:gd name="T92" fmla="*/ 1743 w 10667"/>
              <a:gd name="T93" fmla="*/ 5493 h 10667"/>
              <a:gd name="T94" fmla="*/ 1838 w 10667"/>
              <a:gd name="T95" fmla="*/ 5396 h 10667"/>
              <a:gd name="T96" fmla="*/ 1780 w 10667"/>
              <a:gd name="T97" fmla="*/ 4561 h 10667"/>
              <a:gd name="T98" fmla="*/ 1813 w 10667"/>
              <a:gd name="T99" fmla="*/ 7185 h 10667"/>
              <a:gd name="T100" fmla="*/ 1394 w 10667"/>
              <a:gd name="T101" fmla="*/ 7228 h 10667"/>
              <a:gd name="T102" fmla="*/ 830 w 10667"/>
              <a:gd name="T103" fmla="*/ 6602 h 10667"/>
              <a:gd name="T104" fmla="*/ 2805 w 10667"/>
              <a:gd name="T105" fmla="*/ 7058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667" h="10667">
                <a:moveTo>
                  <a:pt x="8929" y="4056"/>
                </a:moveTo>
                <a:cubicBezTo>
                  <a:pt x="8929" y="3866"/>
                  <a:pt x="9081" y="3713"/>
                  <a:pt x="9268" y="3713"/>
                </a:cubicBezTo>
                <a:cubicBezTo>
                  <a:pt x="9456" y="3713"/>
                  <a:pt x="9608" y="3866"/>
                  <a:pt x="9608" y="4056"/>
                </a:cubicBezTo>
                <a:cubicBezTo>
                  <a:pt x="9608" y="4246"/>
                  <a:pt x="9456" y="4399"/>
                  <a:pt x="9268" y="4399"/>
                </a:cubicBezTo>
                <a:cubicBezTo>
                  <a:pt x="9081" y="4399"/>
                  <a:pt x="8929" y="4246"/>
                  <a:pt x="8929" y="4056"/>
                </a:cubicBezTo>
                <a:close/>
                <a:moveTo>
                  <a:pt x="9642" y="4561"/>
                </a:moveTo>
                <a:cubicBezTo>
                  <a:pt x="9592" y="4523"/>
                  <a:pt x="9541" y="4489"/>
                  <a:pt x="9482" y="4469"/>
                </a:cubicBezTo>
                <a:cubicBezTo>
                  <a:pt x="9427" y="4449"/>
                  <a:pt x="9369" y="4439"/>
                  <a:pt x="9310" y="4434"/>
                </a:cubicBezTo>
                <a:lnTo>
                  <a:pt x="9398" y="5365"/>
                </a:lnTo>
                <a:lnTo>
                  <a:pt x="9272" y="5515"/>
                </a:lnTo>
                <a:lnTo>
                  <a:pt x="9127" y="5365"/>
                </a:lnTo>
                <a:lnTo>
                  <a:pt x="9237" y="4433"/>
                </a:lnTo>
                <a:cubicBezTo>
                  <a:pt x="9173" y="4435"/>
                  <a:pt x="9110" y="4446"/>
                  <a:pt x="9050" y="4467"/>
                </a:cubicBezTo>
                <a:cubicBezTo>
                  <a:pt x="9025" y="4476"/>
                  <a:pt x="9002" y="4487"/>
                  <a:pt x="8979" y="4500"/>
                </a:cubicBezTo>
                <a:cubicBezTo>
                  <a:pt x="8940" y="4523"/>
                  <a:pt x="8903" y="4551"/>
                  <a:pt x="8869" y="4582"/>
                </a:cubicBezTo>
                <a:cubicBezTo>
                  <a:pt x="8700" y="4734"/>
                  <a:pt x="8609" y="4997"/>
                  <a:pt x="8589" y="5387"/>
                </a:cubicBezTo>
                <a:cubicBezTo>
                  <a:pt x="8586" y="5454"/>
                  <a:pt x="8637" y="5511"/>
                  <a:pt x="8703" y="5514"/>
                </a:cubicBezTo>
                <a:cubicBezTo>
                  <a:pt x="8705" y="5514"/>
                  <a:pt x="8707" y="5514"/>
                  <a:pt x="8709" y="5514"/>
                </a:cubicBezTo>
                <a:cubicBezTo>
                  <a:pt x="8772" y="5514"/>
                  <a:pt x="8825" y="5464"/>
                  <a:pt x="8828" y="5399"/>
                </a:cubicBezTo>
                <a:cubicBezTo>
                  <a:pt x="8842" y="5135"/>
                  <a:pt x="8893" y="4938"/>
                  <a:pt x="8978" y="4821"/>
                </a:cubicBezTo>
                <a:cubicBezTo>
                  <a:pt x="8972" y="4944"/>
                  <a:pt x="8961" y="5167"/>
                  <a:pt x="8952" y="5395"/>
                </a:cubicBezTo>
                <a:cubicBezTo>
                  <a:pt x="8951" y="5399"/>
                  <a:pt x="8950" y="5403"/>
                  <a:pt x="8950" y="5407"/>
                </a:cubicBezTo>
                <a:lnTo>
                  <a:pt x="8854" y="6776"/>
                </a:lnTo>
                <a:cubicBezTo>
                  <a:pt x="8848" y="6863"/>
                  <a:pt x="8912" y="6938"/>
                  <a:pt x="8998" y="6944"/>
                </a:cubicBezTo>
                <a:cubicBezTo>
                  <a:pt x="9002" y="6944"/>
                  <a:pt x="9005" y="6944"/>
                  <a:pt x="9009" y="6944"/>
                </a:cubicBezTo>
                <a:cubicBezTo>
                  <a:pt x="9090" y="6944"/>
                  <a:pt x="9158" y="6881"/>
                  <a:pt x="9163" y="6798"/>
                </a:cubicBezTo>
                <a:lnTo>
                  <a:pt x="9239" y="5720"/>
                </a:lnTo>
                <a:cubicBezTo>
                  <a:pt x="9251" y="5717"/>
                  <a:pt x="9262" y="5714"/>
                  <a:pt x="9273" y="5714"/>
                </a:cubicBezTo>
                <a:cubicBezTo>
                  <a:pt x="9284" y="5714"/>
                  <a:pt x="9296" y="5716"/>
                  <a:pt x="9307" y="5717"/>
                </a:cubicBezTo>
                <a:lnTo>
                  <a:pt x="9377" y="6807"/>
                </a:lnTo>
                <a:cubicBezTo>
                  <a:pt x="9382" y="6890"/>
                  <a:pt x="9451" y="6954"/>
                  <a:pt x="9532" y="6954"/>
                </a:cubicBezTo>
                <a:cubicBezTo>
                  <a:pt x="9535" y="6954"/>
                  <a:pt x="9539" y="6954"/>
                  <a:pt x="9542" y="6954"/>
                </a:cubicBezTo>
                <a:cubicBezTo>
                  <a:pt x="9628" y="6948"/>
                  <a:pt x="9692" y="6873"/>
                  <a:pt x="9687" y="6787"/>
                </a:cubicBezTo>
                <a:lnTo>
                  <a:pt x="9604" y="5493"/>
                </a:lnTo>
                <a:cubicBezTo>
                  <a:pt x="9604" y="5486"/>
                  <a:pt x="9602" y="5479"/>
                  <a:pt x="9601" y="5472"/>
                </a:cubicBezTo>
                <a:cubicBezTo>
                  <a:pt x="9594" y="5274"/>
                  <a:pt x="9571" y="4981"/>
                  <a:pt x="9559" y="4821"/>
                </a:cubicBezTo>
                <a:cubicBezTo>
                  <a:pt x="9645" y="4939"/>
                  <a:pt x="9694" y="5134"/>
                  <a:pt x="9700" y="5396"/>
                </a:cubicBezTo>
                <a:cubicBezTo>
                  <a:pt x="9701" y="5462"/>
                  <a:pt x="9754" y="5514"/>
                  <a:pt x="9822" y="5514"/>
                </a:cubicBezTo>
                <a:cubicBezTo>
                  <a:pt x="9888" y="5513"/>
                  <a:pt x="9940" y="5458"/>
                  <a:pt x="9939" y="5391"/>
                </a:cubicBezTo>
                <a:cubicBezTo>
                  <a:pt x="9931" y="4988"/>
                  <a:pt x="9831" y="4709"/>
                  <a:pt x="9642" y="4561"/>
                </a:cubicBezTo>
                <a:close/>
                <a:moveTo>
                  <a:pt x="5448" y="2261"/>
                </a:moveTo>
                <a:cubicBezTo>
                  <a:pt x="6065" y="2261"/>
                  <a:pt x="6566" y="1755"/>
                  <a:pt x="6566" y="1130"/>
                </a:cubicBezTo>
                <a:cubicBezTo>
                  <a:pt x="6566" y="506"/>
                  <a:pt x="6065" y="0"/>
                  <a:pt x="5448" y="0"/>
                </a:cubicBezTo>
                <a:cubicBezTo>
                  <a:pt x="4832" y="0"/>
                  <a:pt x="4332" y="506"/>
                  <a:pt x="4332" y="1130"/>
                </a:cubicBezTo>
                <a:cubicBezTo>
                  <a:pt x="4332" y="1755"/>
                  <a:pt x="4832" y="2261"/>
                  <a:pt x="5448" y="2261"/>
                </a:cubicBezTo>
                <a:close/>
                <a:moveTo>
                  <a:pt x="9566" y="9187"/>
                </a:moveTo>
                <a:cubicBezTo>
                  <a:pt x="9566" y="8589"/>
                  <a:pt x="8569" y="8079"/>
                  <a:pt x="7146" y="7846"/>
                </a:cubicBezTo>
                <a:lnTo>
                  <a:pt x="7197" y="8282"/>
                </a:lnTo>
                <a:cubicBezTo>
                  <a:pt x="7559" y="8431"/>
                  <a:pt x="7781" y="8624"/>
                  <a:pt x="7781" y="8836"/>
                </a:cubicBezTo>
                <a:cubicBezTo>
                  <a:pt x="7781" y="9120"/>
                  <a:pt x="7386" y="9369"/>
                  <a:pt x="6788" y="9523"/>
                </a:cubicBezTo>
                <a:lnTo>
                  <a:pt x="6553" y="5860"/>
                </a:lnTo>
                <a:cubicBezTo>
                  <a:pt x="6552" y="5836"/>
                  <a:pt x="6547" y="5814"/>
                  <a:pt x="6542" y="5791"/>
                </a:cubicBezTo>
                <a:cubicBezTo>
                  <a:pt x="6519" y="5139"/>
                  <a:pt x="6446" y="4174"/>
                  <a:pt x="6403" y="3649"/>
                </a:cubicBezTo>
                <a:cubicBezTo>
                  <a:pt x="6689" y="4036"/>
                  <a:pt x="6850" y="4677"/>
                  <a:pt x="6867" y="5540"/>
                </a:cubicBezTo>
                <a:cubicBezTo>
                  <a:pt x="6872" y="5758"/>
                  <a:pt x="7047" y="5931"/>
                  <a:pt x="7269" y="5931"/>
                </a:cubicBezTo>
                <a:cubicBezTo>
                  <a:pt x="7487" y="5926"/>
                  <a:pt x="7660" y="5744"/>
                  <a:pt x="7655" y="5524"/>
                </a:cubicBezTo>
                <a:cubicBezTo>
                  <a:pt x="7628" y="4200"/>
                  <a:pt x="7299" y="3281"/>
                  <a:pt x="6677" y="2794"/>
                </a:cubicBezTo>
                <a:cubicBezTo>
                  <a:pt x="6515" y="2666"/>
                  <a:pt x="6346" y="2557"/>
                  <a:pt x="6150" y="2489"/>
                </a:cubicBezTo>
                <a:cubicBezTo>
                  <a:pt x="5969" y="2425"/>
                  <a:pt x="5778" y="2390"/>
                  <a:pt x="5587" y="2376"/>
                </a:cubicBezTo>
                <a:lnTo>
                  <a:pt x="5875" y="5440"/>
                </a:lnTo>
                <a:lnTo>
                  <a:pt x="5459" y="5934"/>
                </a:lnTo>
                <a:lnTo>
                  <a:pt x="4983" y="5440"/>
                </a:lnTo>
                <a:lnTo>
                  <a:pt x="5344" y="2372"/>
                </a:lnTo>
                <a:cubicBezTo>
                  <a:pt x="5135" y="2379"/>
                  <a:pt x="4926" y="2413"/>
                  <a:pt x="4729" y="2484"/>
                </a:cubicBezTo>
                <a:cubicBezTo>
                  <a:pt x="4648" y="2513"/>
                  <a:pt x="4570" y="2548"/>
                  <a:pt x="4496" y="2592"/>
                </a:cubicBezTo>
                <a:cubicBezTo>
                  <a:pt x="4366" y="2669"/>
                  <a:pt x="4247" y="2762"/>
                  <a:pt x="4134" y="2863"/>
                </a:cubicBezTo>
                <a:cubicBezTo>
                  <a:pt x="3578" y="3362"/>
                  <a:pt x="3276" y="4228"/>
                  <a:pt x="3213" y="5512"/>
                </a:cubicBezTo>
                <a:cubicBezTo>
                  <a:pt x="3202" y="5732"/>
                  <a:pt x="3369" y="5919"/>
                  <a:pt x="3586" y="5930"/>
                </a:cubicBezTo>
                <a:cubicBezTo>
                  <a:pt x="3593" y="5931"/>
                  <a:pt x="3600" y="5931"/>
                  <a:pt x="3606" y="5931"/>
                </a:cubicBezTo>
                <a:cubicBezTo>
                  <a:pt x="3815" y="5931"/>
                  <a:pt x="3989" y="5765"/>
                  <a:pt x="4000" y="5552"/>
                </a:cubicBezTo>
                <a:cubicBezTo>
                  <a:pt x="4043" y="4683"/>
                  <a:pt x="4213" y="4034"/>
                  <a:pt x="4493" y="3649"/>
                </a:cubicBezTo>
                <a:cubicBezTo>
                  <a:pt x="4473" y="4053"/>
                  <a:pt x="4437" y="4787"/>
                  <a:pt x="4406" y="5536"/>
                </a:cubicBezTo>
                <a:cubicBezTo>
                  <a:pt x="4404" y="5550"/>
                  <a:pt x="4400" y="5563"/>
                  <a:pt x="4399" y="5577"/>
                </a:cubicBezTo>
                <a:lnTo>
                  <a:pt x="4121" y="9550"/>
                </a:lnTo>
                <a:cubicBezTo>
                  <a:pt x="3469" y="9398"/>
                  <a:pt x="3036" y="9136"/>
                  <a:pt x="3036" y="8836"/>
                </a:cubicBezTo>
                <a:cubicBezTo>
                  <a:pt x="3036" y="8606"/>
                  <a:pt x="3298" y="8398"/>
                  <a:pt x="3715" y="8245"/>
                </a:cubicBezTo>
                <a:lnTo>
                  <a:pt x="3745" y="7843"/>
                </a:lnTo>
                <a:cubicBezTo>
                  <a:pt x="2309" y="8075"/>
                  <a:pt x="1301" y="8586"/>
                  <a:pt x="1301" y="9187"/>
                </a:cubicBezTo>
                <a:cubicBezTo>
                  <a:pt x="1301" y="9666"/>
                  <a:pt x="1867" y="9963"/>
                  <a:pt x="2241" y="10125"/>
                </a:cubicBezTo>
                <a:cubicBezTo>
                  <a:pt x="2579" y="10272"/>
                  <a:pt x="2936" y="10374"/>
                  <a:pt x="3295" y="10452"/>
                </a:cubicBezTo>
                <a:cubicBezTo>
                  <a:pt x="3509" y="10498"/>
                  <a:pt x="3725" y="10536"/>
                  <a:pt x="3942" y="10566"/>
                </a:cubicBezTo>
                <a:cubicBezTo>
                  <a:pt x="4438" y="10635"/>
                  <a:pt x="4931" y="10667"/>
                  <a:pt x="5434" y="10667"/>
                </a:cubicBezTo>
                <a:cubicBezTo>
                  <a:pt x="5609" y="10667"/>
                  <a:pt x="5784" y="10662"/>
                  <a:pt x="5959" y="10654"/>
                </a:cubicBezTo>
                <a:cubicBezTo>
                  <a:pt x="6767" y="10615"/>
                  <a:pt x="7596" y="10506"/>
                  <a:pt x="8368" y="10227"/>
                </a:cubicBezTo>
                <a:cubicBezTo>
                  <a:pt x="8794" y="10073"/>
                  <a:pt x="9463" y="9799"/>
                  <a:pt x="9557" y="9286"/>
                </a:cubicBezTo>
                <a:cubicBezTo>
                  <a:pt x="9563" y="9253"/>
                  <a:pt x="9566" y="9220"/>
                  <a:pt x="9566" y="9187"/>
                </a:cubicBezTo>
                <a:close/>
                <a:moveTo>
                  <a:pt x="5409" y="9687"/>
                </a:moveTo>
                <a:cubicBezTo>
                  <a:pt x="5316" y="9687"/>
                  <a:pt x="5226" y="9685"/>
                  <a:pt x="5136" y="9681"/>
                </a:cubicBezTo>
                <a:lnTo>
                  <a:pt x="5351" y="6608"/>
                </a:lnTo>
                <a:cubicBezTo>
                  <a:pt x="5390" y="6597"/>
                  <a:pt x="5429" y="6588"/>
                  <a:pt x="5462" y="6588"/>
                </a:cubicBezTo>
                <a:cubicBezTo>
                  <a:pt x="5501" y="6588"/>
                  <a:pt x="5539" y="6595"/>
                  <a:pt x="5577" y="6599"/>
                </a:cubicBezTo>
                <a:lnTo>
                  <a:pt x="5773" y="9671"/>
                </a:lnTo>
                <a:cubicBezTo>
                  <a:pt x="5653" y="9678"/>
                  <a:pt x="5535" y="9687"/>
                  <a:pt x="5409" y="9687"/>
                </a:cubicBezTo>
                <a:close/>
                <a:moveTo>
                  <a:pt x="9863" y="6751"/>
                </a:moveTo>
                <a:cubicBezTo>
                  <a:pt x="9985" y="6801"/>
                  <a:pt x="10061" y="6867"/>
                  <a:pt x="10061" y="6939"/>
                </a:cubicBezTo>
                <a:cubicBezTo>
                  <a:pt x="10061" y="7043"/>
                  <a:pt x="9905" y="7134"/>
                  <a:pt x="9674" y="7185"/>
                </a:cubicBezTo>
                <a:cubicBezTo>
                  <a:pt x="9657" y="7190"/>
                  <a:pt x="9638" y="7195"/>
                  <a:pt x="9619" y="7197"/>
                </a:cubicBezTo>
                <a:cubicBezTo>
                  <a:pt x="9614" y="7198"/>
                  <a:pt x="9609" y="7198"/>
                  <a:pt x="9605" y="7198"/>
                </a:cubicBezTo>
                <a:cubicBezTo>
                  <a:pt x="9499" y="7217"/>
                  <a:pt x="9382" y="7228"/>
                  <a:pt x="9255" y="7228"/>
                </a:cubicBezTo>
                <a:cubicBezTo>
                  <a:pt x="8811" y="7228"/>
                  <a:pt x="8451" y="7098"/>
                  <a:pt x="8451" y="6939"/>
                </a:cubicBezTo>
                <a:cubicBezTo>
                  <a:pt x="8451" y="6861"/>
                  <a:pt x="8539" y="6790"/>
                  <a:pt x="8681" y="6739"/>
                </a:cubicBezTo>
                <a:lnTo>
                  <a:pt x="8691" y="6602"/>
                </a:lnTo>
                <a:cubicBezTo>
                  <a:pt x="8203" y="6681"/>
                  <a:pt x="7861" y="6854"/>
                  <a:pt x="7861" y="7058"/>
                </a:cubicBezTo>
                <a:cubicBezTo>
                  <a:pt x="7861" y="7335"/>
                  <a:pt x="8489" y="7560"/>
                  <a:pt x="9264" y="7560"/>
                </a:cubicBezTo>
                <a:cubicBezTo>
                  <a:pt x="10039" y="7560"/>
                  <a:pt x="10667" y="7335"/>
                  <a:pt x="10667" y="7058"/>
                </a:cubicBezTo>
                <a:cubicBezTo>
                  <a:pt x="10667" y="6855"/>
                  <a:pt x="10328" y="6682"/>
                  <a:pt x="9845" y="6603"/>
                </a:cubicBezTo>
                <a:lnTo>
                  <a:pt x="9863" y="6751"/>
                </a:lnTo>
                <a:close/>
                <a:moveTo>
                  <a:pt x="1068" y="4056"/>
                </a:moveTo>
                <a:cubicBezTo>
                  <a:pt x="1068" y="3866"/>
                  <a:pt x="1220" y="3713"/>
                  <a:pt x="1407" y="3713"/>
                </a:cubicBezTo>
                <a:cubicBezTo>
                  <a:pt x="1594" y="3713"/>
                  <a:pt x="1747" y="3866"/>
                  <a:pt x="1747" y="4056"/>
                </a:cubicBezTo>
                <a:cubicBezTo>
                  <a:pt x="1747" y="4246"/>
                  <a:pt x="1594" y="4399"/>
                  <a:pt x="1407" y="4399"/>
                </a:cubicBezTo>
                <a:cubicBezTo>
                  <a:pt x="1220" y="4399"/>
                  <a:pt x="1068" y="4246"/>
                  <a:pt x="1068" y="4056"/>
                </a:cubicBezTo>
                <a:close/>
                <a:moveTo>
                  <a:pt x="1780" y="4561"/>
                </a:moveTo>
                <a:cubicBezTo>
                  <a:pt x="1731" y="4523"/>
                  <a:pt x="1680" y="4489"/>
                  <a:pt x="1620" y="4469"/>
                </a:cubicBezTo>
                <a:cubicBezTo>
                  <a:pt x="1565" y="4449"/>
                  <a:pt x="1507" y="4439"/>
                  <a:pt x="1449" y="4434"/>
                </a:cubicBezTo>
                <a:lnTo>
                  <a:pt x="1537" y="5365"/>
                </a:lnTo>
                <a:lnTo>
                  <a:pt x="1410" y="5515"/>
                </a:lnTo>
                <a:lnTo>
                  <a:pt x="1266" y="5365"/>
                </a:lnTo>
                <a:lnTo>
                  <a:pt x="1376" y="4433"/>
                </a:lnTo>
                <a:cubicBezTo>
                  <a:pt x="1312" y="4435"/>
                  <a:pt x="1248" y="4446"/>
                  <a:pt x="1189" y="4467"/>
                </a:cubicBezTo>
                <a:cubicBezTo>
                  <a:pt x="1164" y="4476"/>
                  <a:pt x="1140" y="4487"/>
                  <a:pt x="1118" y="4500"/>
                </a:cubicBezTo>
                <a:cubicBezTo>
                  <a:pt x="1078" y="4523"/>
                  <a:pt x="1042" y="4551"/>
                  <a:pt x="1008" y="4582"/>
                </a:cubicBezTo>
                <a:cubicBezTo>
                  <a:pt x="839" y="4734"/>
                  <a:pt x="747" y="4997"/>
                  <a:pt x="728" y="5387"/>
                </a:cubicBezTo>
                <a:cubicBezTo>
                  <a:pt x="725" y="5454"/>
                  <a:pt x="775" y="5511"/>
                  <a:pt x="841" y="5514"/>
                </a:cubicBezTo>
                <a:cubicBezTo>
                  <a:pt x="843" y="5514"/>
                  <a:pt x="845" y="5514"/>
                  <a:pt x="848" y="5514"/>
                </a:cubicBezTo>
                <a:cubicBezTo>
                  <a:pt x="911" y="5514"/>
                  <a:pt x="964" y="5464"/>
                  <a:pt x="967" y="5399"/>
                </a:cubicBezTo>
                <a:cubicBezTo>
                  <a:pt x="980" y="5135"/>
                  <a:pt x="1032" y="4938"/>
                  <a:pt x="1117" y="4821"/>
                </a:cubicBezTo>
                <a:cubicBezTo>
                  <a:pt x="1111" y="4944"/>
                  <a:pt x="1100" y="5167"/>
                  <a:pt x="1090" y="5395"/>
                </a:cubicBezTo>
                <a:cubicBezTo>
                  <a:pt x="1090" y="5399"/>
                  <a:pt x="1089" y="5403"/>
                  <a:pt x="1088" y="5407"/>
                </a:cubicBezTo>
                <a:lnTo>
                  <a:pt x="993" y="6776"/>
                </a:lnTo>
                <a:cubicBezTo>
                  <a:pt x="987" y="6863"/>
                  <a:pt x="1051" y="6938"/>
                  <a:pt x="1136" y="6944"/>
                </a:cubicBezTo>
                <a:cubicBezTo>
                  <a:pt x="1140" y="6944"/>
                  <a:pt x="1144" y="6944"/>
                  <a:pt x="1148" y="6944"/>
                </a:cubicBezTo>
                <a:cubicBezTo>
                  <a:pt x="1228" y="6944"/>
                  <a:pt x="1296" y="6881"/>
                  <a:pt x="1302" y="6798"/>
                </a:cubicBezTo>
                <a:lnTo>
                  <a:pt x="1378" y="5720"/>
                </a:lnTo>
                <a:cubicBezTo>
                  <a:pt x="1389" y="5717"/>
                  <a:pt x="1401" y="5714"/>
                  <a:pt x="1411" y="5714"/>
                </a:cubicBezTo>
                <a:cubicBezTo>
                  <a:pt x="1423" y="5714"/>
                  <a:pt x="1435" y="5716"/>
                  <a:pt x="1446" y="5717"/>
                </a:cubicBezTo>
                <a:lnTo>
                  <a:pt x="1516" y="6807"/>
                </a:lnTo>
                <a:cubicBezTo>
                  <a:pt x="1521" y="6890"/>
                  <a:pt x="1589" y="6954"/>
                  <a:pt x="1671" y="6954"/>
                </a:cubicBezTo>
                <a:cubicBezTo>
                  <a:pt x="1674" y="6954"/>
                  <a:pt x="1677" y="6954"/>
                  <a:pt x="1681" y="6954"/>
                </a:cubicBezTo>
                <a:cubicBezTo>
                  <a:pt x="1766" y="6948"/>
                  <a:pt x="1831" y="6873"/>
                  <a:pt x="1826" y="6787"/>
                </a:cubicBezTo>
                <a:lnTo>
                  <a:pt x="1743" y="5493"/>
                </a:lnTo>
                <a:cubicBezTo>
                  <a:pt x="1742" y="5486"/>
                  <a:pt x="1741" y="5479"/>
                  <a:pt x="1739" y="5472"/>
                </a:cubicBezTo>
                <a:cubicBezTo>
                  <a:pt x="1732" y="5274"/>
                  <a:pt x="1710" y="4981"/>
                  <a:pt x="1697" y="4821"/>
                </a:cubicBezTo>
                <a:cubicBezTo>
                  <a:pt x="1784" y="4939"/>
                  <a:pt x="1833" y="5134"/>
                  <a:pt x="1838" y="5396"/>
                </a:cubicBezTo>
                <a:cubicBezTo>
                  <a:pt x="1840" y="5462"/>
                  <a:pt x="1893" y="5514"/>
                  <a:pt x="1960" y="5514"/>
                </a:cubicBezTo>
                <a:cubicBezTo>
                  <a:pt x="2027" y="5513"/>
                  <a:pt x="2079" y="5458"/>
                  <a:pt x="2078" y="5391"/>
                </a:cubicBezTo>
                <a:cubicBezTo>
                  <a:pt x="2069" y="4988"/>
                  <a:pt x="1969" y="4709"/>
                  <a:pt x="1780" y="4561"/>
                </a:cubicBezTo>
                <a:close/>
                <a:moveTo>
                  <a:pt x="2002" y="6751"/>
                </a:moveTo>
                <a:cubicBezTo>
                  <a:pt x="2124" y="6801"/>
                  <a:pt x="2200" y="6867"/>
                  <a:pt x="2200" y="6939"/>
                </a:cubicBezTo>
                <a:cubicBezTo>
                  <a:pt x="2200" y="7043"/>
                  <a:pt x="2044" y="7134"/>
                  <a:pt x="1813" y="7185"/>
                </a:cubicBezTo>
                <a:cubicBezTo>
                  <a:pt x="1795" y="7190"/>
                  <a:pt x="1777" y="7195"/>
                  <a:pt x="1758" y="7197"/>
                </a:cubicBezTo>
                <a:cubicBezTo>
                  <a:pt x="1753" y="7198"/>
                  <a:pt x="1748" y="7198"/>
                  <a:pt x="1743" y="7198"/>
                </a:cubicBezTo>
                <a:cubicBezTo>
                  <a:pt x="1637" y="7217"/>
                  <a:pt x="1520" y="7228"/>
                  <a:pt x="1394" y="7228"/>
                </a:cubicBezTo>
                <a:cubicBezTo>
                  <a:pt x="950" y="7228"/>
                  <a:pt x="589" y="7098"/>
                  <a:pt x="589" y="6939"/>
                </a:cubicBezTo>
                <a:cubicBezTo>
                  <a:pt x="589" y="6861"/>
                  <a:pt x="678" y="6790"/>
                  <a:pt x="820" y="6739"/>
                </a:cubicBezTo>
                <a:lnTo>
                  <a:pt x="830" y="6602"/>
                </a:lnTo>
                <a:cubicBezTo>
                  <a:pt x="342" y="6681"/>
                  <a:pt x="0" y="6854"/>
                  <a:pt x="0" y="7058"/>
                </a:cubicBezTo>
                <a:cubicBezTo>
                  <a:pt x="0" y="7335"/>
                  <a:pt x="628" y="7560"/>
                  <a:pt x="1403" y="7560"/>
                </a:cubicBezTo>
                <a:cubicBezTo>
                  <a:pt x="2177" y="7560"/>
                  <a:pt x="2805" y="7335"/>
                  <a:pt x="2805" y="7058"/>
                </a:cubicBezTo>
                <a:cubicBezTo>
                  <a:pt x="2805" y="6855"/>
                  <a:pt x="2467" y="6682"/>
                  <a:pt x="1984" y="6603"/>
                </a:cubicBezTo>
                <a:lnTo>
                  <a:pt x="2002" y="6751"/>
                </a:ln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noFill/>
          </a:ln>
        </p:spPr>
      </p:sp>
      <p:sp>
        <p:nvSpPr>
          <p:cNvPr id="15" name="businessmen_47858"/>
          <p:cNvSpPr>
            <a:spLocks noChangeAspect="1"/>
          </p:cNvSpPr>
          <p:nvPr/>
        </p:nvSpPr>
        <p:spPr bwMode="auto">
          <a:xfrm>
            <a:off x="4363446" y="3361501"/>
            <a:ext cx="609685" cy="608691"/>
          </a:xfrm>
          <a:custGeom>
            <a:avLst/>
            <a:gdLst>
              <a:gd name="connsiteX0" fmla="*/ 139649 w 606580"/>
              <a:gd name="connsiteY0" fmla="*/ 323260 h 605592"/>
              <a:gd name="connsiteX1" fmla="*/ 274852 w 606580"/>
              <a:gd name="connsiteY1" fmla="*/ 323260 h 605592"/>
              <a:gd name="connsiteX2" fmla="*/ 274852 w 606580"/>
              <a:gd name="connsiteY2" fmla="*/ 349440 h 605592"/>
              <a:gd name="connsiteX3" fmla="*/ 139649 w 606580"/>
              <a:gd name="connsiteY3" fmla="*/ 349440 h 605592"/>
              <a:gd name="connsiteX4" fmla="*/ 66294 w 606580"/>
              <a:gd name="connsiteY4" fmla="*/ 26233 h 605592"/>
              <a:gd name="connsiteX5" fmla="*/ 66294 w 606580"/>
              <a:gd name="connsiteY5" fmla="*/ 375703 h 605592"/>
              <a:gd name="connsiteX6" fmla="*/ 540286 w 606580"/>
              <a:gd name="connsiteY6" fmla="*/ 375703 h 605592"/>
              <a:gd name="connsiteX7" fmla="*/ 540286 w 606580"/>
              <a:gd name="connsiteY7" fmla="*/ 26233 h 605592"/>
              <a:gd name="connsiteX8" fmla="*/ 39925 w 606580"/>
              <a:gd name="connsiteY8" fmla="*/ 0 h 605592"/>
              <a:gd name="connsiteX9" fmla="*/ 566655 w 606580"/>
              <a:gd name="connsiteY9" fmla="*/ 0 h 605592"/>
              <a:gd name="connsiteX10" fmla="*/ 566655 w 606580"/>
              <a:gd name="connsiteY10" fmla="*/ 375703 h 605592"/>
              <a:gd name="connsiteX11" fmla="*/ 606580 w 606580"/>
              <a:gd name="connsiteY11" fmla="*/ 375703 h 605592"/>
              <a:gd name="connsiteX12" fmla="*/ 606580 w 606580"/>
              <a:gd name="connsiteY12" fmla="*/ 401936 h 605592"/>
              <a:gd name="connsiteX13" fmla="*/ 373716 w 606580"/>
              <a:gd name="connsiteY13" fmla="*/ 401936 h 605592"/>
              <a:gd name="connsiteX14" fmla="*/ 413269 w 606580"/>
              <a:gd name="connsiteY14" fmla="*/ 600587 h 605592"/>
              <a:gd name="connsiteX15" fmla="*/ 387364 w 606580"/>
              <a:gd name="connsiteY15" fmla="*/ 605592 h 605592"/>
              <a:gd name="connsiteX16" fmla="*/ 346790 w 606580"/>
              <a:gd name="connsiteY16" fmla="*/ 401936 h 605592"/>
              <a:gd name="connsiteX17" fmla="*/ 316521 w 606580"/>
              <a:gd name="connsiteY17" fmla="*/ 401936 h 605592"/>
              <a:gd name="connsiteX18" fmla="*/ 316521 w 606580"/>
              <a:gd name="connsiteY18" fmla="*/ 551828 h 605592"/>
              <a:gd name="connsiteX19" fmla="*/ 290059 w 606580"/>
              <a:gd name="connsiteY19" fmla="*/ 551828 h 605592"/>
              <a:gd name="connsiteX20" fmla="*/ 290059 w 606580"/>
              <a:gd name="connsiteY20" fmla="*/ 401936 h 605592"/>
              <a:gd name="connsiteX21" fmla="*/ 247163 w 606580"/>
              <a:gd name="connsiteY21" fmla="*/ 401936 h 605592"/>
              <a:gd name="connsiteX22" fmla="*/ 206588 w 606580"/>
              <a:gd name="connsiteY22" fmla="*/ 605592 h 605592"/>
              <a:gd name="connsiteX23" fmla="*/ 180591 w 606580"/>
              <a:gd name="connsiteY23" fmla="*/ 600494 h 605592"/>
              <a:gd name="connsiteX24" fmla="*/ 220237 w 606580"/>
              <a:gd name="connsiteY24" fmla="*/ 401936 h 605592"/>
              <a:gd name="connsiteX25" fmla="*/ 0 w 606580"/>
              <a:gd name="connsiteY25" fmla="*/ 401936 h 605592"/>
              <a:gd name="connsiteX26" fmla="*/ 0 w 606580"/>
              <a:gd name="connsiteY26" fmla="*/ 375703 h 605592"/>
              <a:gd name="connsiteX27" fmla="*/ 39925 w 606580"/>
              <a:gd name="connsiteY27" fmla="*/ 375703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6580" h="605592">
                <a:moveTo>
                  <a:pt x="139649" y="323260"/>
                </a:moveTo>
                <a:lnTo>
                  <a:pt x="274852" y="323260"/>
                </a:lnTo>
                <a:lnTo>
                  <a:pt x="274852" y="349440"/>
                </a:lnTo>
                <a:lnTo>
                  <a:pt x="139649" y="349440"/>
                </a:lnTo>
                <a:close/>
                <a:moveTo>
                  <a:pt x="66294" y="26233"/>
                </a:moveTo>
                <a:lnTo>
                  <a:pt x="66294" y="375703"/>
                </a:lnTo>
                <a:lnTo>
                  <a:pt x="540286" y="375703"/>
                </a:lnTo>
                <a:lnTo>
                  <a:pt x="540286" y="26233"/>
                </a:lnTo>
                <a:close/>
                <a:moveTo>
                  <a:pt x="39925" y="0"/>
                </a:moveTo>
                <a:lnTo>
                  <a:pt x="566655" y="0"/>
                </a:lnTo>
                <a:lnTo>
                  <a:pt x="566655" y="375703"/>
                </a:lnTo>
                <a:lnTo>
                  <a:pt x="606580" y="375703"/>
                </a:lnTo>
                <a:lnTo>
                  <a:pt x="606580" y="401936"/>
                </a:lnTo>
                <a:lnTo>
                  <a:pt x="373716" y="401936"/>
                </a:lnTo>
                <a:lnTo>
                  <a:pt x="413269" y="600587"/>
                </a:lnTo>
                <a:lnTo>
                  <a:pt x="387364" y="605592"/>
                </a:lnTo>
                <a:lnTo>
                  <a:pt x="346790" y="401936"/>
                </a:lnTo>
                <a:lnTo>
                  <a:pt x="316521" y="401936"/>
                </a:lnTo>
                <a:lnTo>
                  <a:pt x="316521" y="551828"/>
                </a:lnTo>
                <a:lnTo>
                  <a:pt x="290059" y="551828"/>
                </a:lnTo>
                <a:lnTo>
                  <a:pt x="290059" y="401936"/>
                </a:lnTo>
                <a:lnTo>
                  <a:pt x="247163" y="401936"/>
                </a:lnTo>
                <a:lnTo>
                  <a:pt x="206588" y="605592"/>
                </a:lnTo>
                <a:lnTo>
                  <a:pt x="180591" y="600494"/>
                </a:lnTo>
                <a:lnTo>
                  <a:pt x="220237" y="401936"/>
                </a:lnTo>
                <a:lnTo>
                  <a:pt x="0" y="401936"/>
                </a:lnTo>
                <a:lnTo>
                  <a:pt x="0" y="375703"/>
                </a:lnTo>
                <a:lnTo>
                  <a:pt x="39925" y="375703"/>
                </a:lnTo>
                <a:close/>
              </a:path>
            </a:pathLst>
          </a:custGeom>
          <a:solidFill>
            <a:srgbClr val="C00000">
              <a:alpha val="6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businessmen_47858"/>
          <p:cNvSpPr>
            <a:spLocks noChangeAspect="1"/>
          </p:cNvSpPr>
          <p:nvPr/>
        </p:nvSpPr>
        <p:spPr bwMode="auto">
          <a:xfrm>
            <a:off x="4363446" y="4839614"/>
            <a:ext cx="609685" cy="608835"/>
          </a:xfrm>
          <a:custGeom>
            <a:avLst/>
            <a:gdLst>
              <a:gd name="connsiteX0" fmla="*/ 126452 w 606933"/>
              <a:gd name="connsiteY0" fmla="*/ 239923 h 606087"/>
              <a:gd name="connsiteX1" fmla="*/ 191364 w 606933"/>
              <a:gd name="connsiteY1" fmla="*/ 239923 h 606087"/>
              <a:gd name="connsiteX2" fmla="*/ 289791 w 606933"/>
              <a:gd name="connsiteY2" fmla="*/ 336874 h 606087"/>
              <a:gd name="connsiteX3" fmla="*/ 303467 w 606933"/>
              <a:gd name="connsiteY3" fmla="*/ 345627 h 606087"/>
              <a:gd name="connsiteX4" fmla="*/ 317142 w 606933"/>
              <a:gd name="connsiteY4" fmla="*/ 336874 h 606087"/>
              <a:gd name="connsiteX5" fmla="*/ 415569 w 606933"/>
              <a:gd name="connsiteY5" fmla="*/ 239923 h 606087"/>
              <a:gd name="connsiteX6" fmla="*/ 480481 w 606933"/>
              <a:gd name="connsiteY6" fmla="*/ 239923 h 606087"/>
              <a:gd name="connsiteX7" fmla="*/ 480481 w 606933"/>
              <a:gd name="connsiteY7" fmla="*/ 404009 h 606087"/>
              <a:gd name="connsiteX8" fmla="*/ 316083 w 606933"/>
              <a:gd name="connsiteY8" fmla="*/ 404009 h 606087"/>
              <a:gd name="connsiteX9" fmla="*/ 316083 w 606933"/>
              <a:gd name="connsiteY9" fmla="*/ 441905 h 606087"/>
              <a:gd name="connsiteX10" fmla="*/ 568988 w 606933"/>
              <a:gd name="connsiteY10" fmla="*/ 441905 h 606087"/>
              <a:gd name="connsiteX11" fmla="*/ 568988 w 606933"/>
              <a:gd name="connsiteY11" fmla="*/ 505096 h 606087"/>
              <a:gd name="connsiteX12" fmla="*/ 606933 w 606933"/>
              <a:gd name="connsiteY12" fmla="*/ 505096 h 606087"/>
              <a:gd name="connsiteX13" fmla="*/ 606933 w 606933"/>
              <a:gd name="connsiteY13" fmla="*/ 606087 h 606087"/>
              <a:gd name="connsiteX14" fmla="*/ 505714 w 606933"/>
              <a:gd name="connsiteY14" fmla="*/ 606087 h 606087"/>
              <a:gd name="connsiteX15" fmla="*/ 505714 w 606933"/>
              <a:gd name="connsiteY15" fmla="*/ 505096 h 606087"/>
              <a:gd name="connsiteX16" fmla="*/ 543659 w 606933"/>
              <a:gd name="connsiteY16" fmla="*/ 505096 h 606087"/>
              <a:gd name="connsiteX17" fmla="*/ 543659 w 606933"/>
              <a:gd name="connsiteY17" fmla="*/ 467105 h 606087"/>
              <a:gd name="connsiteX18" fmla="*/ 316083 w 606933"/>
              <a:gd name="connsiteY18" fmla="*/ 467105 h 606087"/>
              <a:gd name="connsiteX19" fmla="*/ 316083 w 606933"/>
              <a:gd name="connsiteY19" fmla="*/ 505096 h 606087"/>
              <a:gd name="connsiteX20" fmla="*/ 354028 w 606933"/>
              <a:gd name="connsiteY20" fmla="*/ 505096 h 606087"/>
              <a:gd name="connsiteX21" fmla="*/ 354028 w 606933"/>
              <a:gd name="connsiteY21" fmla="*/ 606087 h 606087"/>
              <a:gd name="connsiteX22" fmla="*/ 252905 w 606933"/>
              <a:gd name="connsiteY22" fmla="*/ 606087 h 606087"/>
              <a:gd name="connsiteX23" fmla="*/ 252905 w 606933"/>
              <a:gd name="connsiteY23" fmla="*/ 505096 h 606087"/>
              <a:gd name="connsiteX24" fmla="*/ 290850 w 606933"/>
              <a:gd name="connsiteY24" fmla="*/ 505096 h 606087"/>
              <a:gd name="connsiteX25" fmla="*/ 290850 w 606933"/>
              <a:gd name="connsiteY25" fmla="*/ 467105 h 606087"/>
              <a:gd name="connsiteX26" fmla="*/ 63274 w 606933"/>
              <a:gd name="connsiteY26" fmla="*/ 467105 h 606087"/>
              <a:gd name="connsiteX27" fmla="*/ 63274 w 606933"/>
              <a:gd name="connsiteY27" fmla="*/ 505096 h 606087"/>
              <a:gd name="connsiteX28" fmla="*/ 101123 w 606933"/>
              <a:gd name="connsiteY28" fmla="*/ 505096 h 606087"/>
              <a:gd name="connsiteX29" fmla="*/ 101123 w 606933"/>
              <a:gd name="connsiteY29" fmla="*/ 606087 h 606087"/>
              <a:gd name="connsiteX30" fmla="*/ 0 w 606933"/>
              <a:gd name="connsiteY30" fmla="*/ 606087 h 606087"/>
              <a:gd name="connsiteX31" fmla="*/ 0 w 606933"/>
              <a:gd name="connsiteY31" fmla="*/ 505096 h 606087"/>
              <a:gd name="connsiteX32" fmla="*/ 37945 w 606933"/>
              <a:gd name="connsiteY32" fmla="*/ 505096 h 606087"/>
              <a:gd name="connsiteX33" fmla="*/ 37945 w 606933"/>
              <a:gd name="connsiteY33" fmla="*/ 441905 h 606087"/>
              <a:gd name="connsiteX34" fmla="*/ 290850 w 606933"/>
              <a:gd name="connsiteY34" fmla="*/ 441905 h 606087"/>
              <a:gd name="connsiteX35" fmla="*/ 290850 w 606933"/>
              <a:gd name="connsiteY35" fmla="*/ 404009 h 606087"/>
              <a:gd name="connsiteX36" fmla="*/ 126452 w 606933"/>
              <a:gd name="connsiteY36" fmla="*/ 404009 h 606087"/>
              <a:gd name="connsiteX37" fmla="*/ 303502 w 606933"/>
              <a:gd name="connsiteY37" fmla="*/ 71264 h 606087"/>
              <a:gd name="connsiteX38" fmla="*/ 250822 w 606933"/>
              <a:gd name="connsiteY38" fmla="*/ 122140 h 606087"/>
              <a:gd name="connsiteX39" fmla="*/ 303502 w 606933"/>
              <a:gd name="connsiteY39" fmla="*/ 173111 h 606087"/>
              <a:gd name="connsiteX40" fmla="*/ 356183 w 606933"/>
              <a:gd name="connsiteY40" fmla="*/ 122140 h 606087"/>
              <a:gd name="connsiteX41" fmla="*/ 303502 w 606933"/>
              <a:gd name="connsiteY41" fmla="*/ 71264 h 606087"/>
              <a:gd name="connsiteX42" fmla="*/ 303502 w 606933"/>
              <a:gd name="connsiteY42" fmla="*/ 0 h 606087"/>
              <a:gd name="connsiteX43" fmla="*/ 429955 w 606933"/>
              <a:gd name="connsiteY43" fmla="*/ 122140 h 606087"/>
              <a:gd name="connsiteX44" fmla="*/ 303502 w 606933"/>
              <a:gd name="connsiteY44" fmla="*/ 315639 h 606087"/>
              <a:gd name="connsiteX45" fmla="*/ 177049 w 606933"/>
              <a:gd name="connsiteY45" fmla="*/ 122140 h 606087"/>
              <a:gd name="connsiteX46" fmla="*/ 303502 w 606933"/>
              <a:gd name="connsiteY46" fmla="*/ 0 h 60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6933" h="606087">
                <a:moveTo>
                  <a:pt x="126452" y="239923"/>
                </a:moveTo>
                <a:lnTo>
                  <a:pt x="191364" y="239923"/>
                </a:lnTo>
                <a:cubicBezTo>
                  <a:pt x="230851" y="298209"/>
                  <a:pt x="286131" y="334566"/>
                  <a:pt x="289791" y="336874"/>
                </a:cubicBezTo>
                <a:lnTo>
                  <a:pt x="303467" y="345627"/>
                </a:lnTo>
                <a:lnTo>
                  <a:pt x="317142" y="336874"/>
                </a:lnTo>
                <a:cubicBezTo>
                  <a:pt x="320802" y="334566"/>
                  <a:pt x="376083" y="298209"/>
                  <a:pt x="415569" y="239923"/>
                </a:cubicBezTo>
                <a:lnTo>
                  <a:pt x="480481" y="239923"/>
                </a:lnTo>
                <a:lnTo>
                  <a:pt x="480481" y="404009"/>
                </a:lnTo>
                <a:lnTo>
                  <a:pt x="316083" y="404009"/>
                </a:lnTo>
                <a:lnTo>
                  <a:pt x="316083" y="441905"/>
                </a:lnTo>
                <a:lnTo>
                  <a:pt x="568988" y="441905"/>
                </a:lnTo>
                <a:lnTo>
                  <a:pt x="568988" y="505096"/>
                </a:lnTo>
                <a:lnTo>
                  <a:pt x="606933" y="505096"/>
                </a:lnTo>
                <a:lnTo>
                  <a:pt x="606933" y="606087"/>
                </a:lnTo>
                <a:lnTo>
                  <a:pt x="505714" y="606087"/>
                </a:lnTo>
                <a:lnTo>
                  <a:pt x="505714" y="505096"/>
                </a:lnTo>
                <a:lnTo>
                  <a:pt x="543659" y="505096"/>
                </a:lnTo>
                <a:lnTo>
                  <a:pt x="543659" y="467105"/>
                </a:lnTo>
                <a:lnTo>
                  <a:pt x="316083" y="467105"/>
                </a:lnTo>
                <a:lnTo>
                  <a:pt x="316083" y="505096"/>
                </a:lnTo>
                <a:lnTo>
                  <a:pt x="354028" y="505096"/>
                </a:lnTo>
                <a:lnTo>
                  <a:pt x="354028" y="606087"/>
                </a:lnTo>
                <a:lnTo>
                  <a:pt x="252905" y="606087"/>
                </a:lnTo>
                <a:lnTo>
                  <a:pt x="252905" y="505096"/>
                </a:lnTo>
                <a:lnTo>
                  <a:pt x="290850" y="505096"/>
                </a:lnTo>
                <a:lnTo>
                  <a:pt x="290850" y="467105"/>
                </a:lnTo>
                <a:lnTo>
                  <a:pt x="63274" y="467105"/>
                </a:lnTo>
                <a:lnTo>
                  <a:pt x="63274" y="505096"/>
                </a:lnTo>
                <a:lnTo>
                  <a:pt x="101123" y="505096"/>
                </a:lnTo>
                <a:lnTo>
                  <a:pt x="101123" y="606087"/>
                </a:lnTo>
                <a:lnTo>
                  <a:pt x="0" y="606087"/>
                </a:lnTo>
                <a:lnTo>
                  <a:pt x="0" y="505096"/>
                </a:lnTo>
                <a:lnTo>
                  <a:pt x="37945" y="505096"/>
                </a:lnTo>
                <a:lnTo>
                  <a:pt x="37945" y="441905"/>
                </a:lnTo>
                <a:lnTo>
                  <a:pt x="290850" y="441905"/>
                </a:lnTo>
                <a:lnTo>
                  <a:pt x="290850" y="404009"/>
                </a:lnTo>
                <a:lnTo>
                  <a:pt x="126452" y="404009"/>
                </a:lnTo>
                <a:close/>
                <a:moveTo>
                  <a:pt x="303502" y="71264"/>
                </a:moveTo>
                <a:cubicBezTo>
                  <a:pt x="274417" y="71264"/>
                  <a:pt x="250822" y="94057"/>
                  <a:pt x="250822" y="122140"/>
                </a:cubicBezTo>
                <a:cubicBezTo>
                  <a:pt x="250822" y="150318"/>
                  <a:pt x="274417" y="173111"/>
                  <a:pt x="303502" y="173111"/>
                </a:cubicBezTo>
                <a:cubicBezTo>
                  <a:pt x="332587" y="173111"/>
                  <a:pt x="356183" y="150318"/>
                  <a:pt x="356183" y="122140"/>
                </a:cubicBezTo>
                <a:cubicBezTo>
                  <a:pt x="356183" y="94057"/>
                  <a:pt x="332587" y="71264"/>
                  <a:pt x="303502" y="71264"/>
                </a:cubicBezTo>
                <a:close/>
                <a:moveTo>
                  <a:pt x="303502" y="0"/>
                </a:moveTo>
                <a:cubicBezTo>
                  <a:pt x="373326" y="0"/>
                  <a:pt x="429955" y="54723"/>
                  <a:pt x="429955" y="122140"/>
                </a:cubicBezTo>
                <a:cubicBezTo>
                  <a:pt x="429955" y="234181"/>
                  <a:pt x="303502" y="315639"/>
                  <a:pt x="303502" y="315639"/>
                </a:cubicBezTo>
                <a:cubicBezTo>
                  <a:pt x="303502" y="315639"/>
                  <a:pt x="177049" y="234181"/>
                  <a:pt x="177049" y="122140"/>
                </a:cubicBezTo>
                <a:cubicBezTo>
                  <a:pt x="177049" y="54723"/>
                  <a:pt x="233679" y="0"/>
                  <a:pt x="303502" y="0"/>
                </a:cubicBezTo>
                <a:close/>
              </a:path>
            </a:pathLst>
          </a:custGeom>
          <a:solidFill>
            <a:srgbClr val="C00000">
              <a:alpha val="7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04114" y="653579"/>
            <a:ext cx="3101006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工作事项事项三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5" grpId="0" animBg="1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04114" y="653579"/>
            <a:ext cx="3101006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工作事项事项四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65831" y="2869625"/>
            <a:ext cx="3305369" cy="166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数据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图标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文案放置于左侧，最右不得超过文本框左线位置，为达到最佳展示效果，非特殊情况每页不最好不超过四个图标，双图标为最佳展示方式  正文内容正文内容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aphicFrame>
        <p:nvGraphicFramePr>
          <p:cNvPr id="10" name="图表 9"/>
          <p:cNvGraphicFramePr/>
          <p:nvPr/>
        </p:nvGraphicFramePr>
        <p:xfrm>
          <a:off x="1378255" y="1797804"/>
          <a:ext cx="5704114" cy="380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04114" y="653579"/>
            <a:ext cx="3101006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工作事项事项四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" name="8a0e1c84-8383-4519-9af2-2ef4b8328678" descr="PwUAAB+LCAAAAAAABADFk01TwjAQhv9L1FtlUsYW7Q1kcDj4McDoweEQaWjjNCmTpg4O0/9u0iT9gIpwcnpJN+/uPu92uwOX4nuDQQDmFHExJijiiE4FpsAB0xAELE8SB4wICwmLHniabzIQvO+qtObNGxHxK0pyrHIZEQQl+jU40FvZI2GE5tTIYA/KENo2Qi7UQRKGCW7Kpkxg/lV1cFWsPM8Flw0mKadIyIY7WFwBcwUC/7YHC5Uc4q0s5ICFxrI8Bk8NoNOnulA2h+FnngmKmaiTXpAcHZZUHX4P82p1hdPfn8f1XcdE+gNYejCV5zHa4CdZSvGaCagQWFbmWrCyrzy0bBfOr7wLvD3Tocpoeuv6HEfpy5Y1vCHowl52gFeLeJ8mKf97Ea3s4P55vSYrPMMr2d熊猫ZtEHCAau73nQkxZ4nsVSeTGZ3Lie74+BhXaLrh2zVU7dsT39KcMvU5rTly4yLIar2oX+e3R8xEkUC4azzIQ16XnbZTFbX0gHjyzWv5nrn7N8x7wt5fMDRulytj8FAAA="/>
          <p:cNvGrpSpPr>
            <a:grpSpLocks noChangeAspect="1"/>
          </p:cNvGrpSpPr>
          <p:nvPr/>
        </p:nvGrpSpPr>
        <p:grpSpPr>
          <a:xfrm>
            <a:off x="1643365" y="1961839"/>
            <a:ext cx="2694305" cy="2694309"/>
            <a:chOff x="4704382" y="1583091"/>
            <a:chExt cx="2783236" cy="2783239"/>
          </a:xfrm>
        </p:grpSpPr>
        <p:sp>
          <p:nvSpPr>
            <p:cNvPr id="6" name="BackShape"/>
            <p:cNvSpPr/>
            <p:nvPr/>
          </p:nvSpPr>
          <p:spPr>
            <a:xfrm>
              <a:off x="5101986" y="1980696"/>
              <a:ext cx="1988026" cy="1988028"/>
            </a:xfrm>
            <a:prstGeom prst="ellipse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8" name="ValueShape"/>
            <p:cNvSpPr/>
            <p:nvPr/>
          </p:nvSpPr>
          <p:spPr>
            <a:xfrm>
              <a:off x="4704382" y="1583091"/>
              <a:ext cx="2783236" cy="2783239"/>
            </a:xfrm>
            <a:prstGeom prst="pie">
              <a:avLst>
                <a:gd name="adj1" fmla="val 16200000"/>
                <a:gd name="adj2" fmla="val 11880000"/>
              </a:avLst>
            </a:prstGeom>
            <a:solidFill>
              <a:srgbClr val="C00000"/>
            </a:solidFill>
            <a:ln w="635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2" name="BackShape"/>
            <p:cNvSpPr/>
            <p:nvPr/>
          </p:nvSpPr>
          <p:spPr>
            <a:xfrm>
              <a:off x="5268628" y="2147338"/>
              <a:ext cx="1654741" cy="1654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3" name="BackShape"/>
            <p:cNvSpPr/>
            <p:nvPr/>
          </p:nvSpPr>
          <p:spPr>
            <a:xfrm>
              <a:off x="5825077" y="2706885"/>
              <a:ext cx="536461" cy="535651"/>
            </a:xfrm>
            <a:custGeom>
              <a:avLst/>
              <a:gdLst>
                <a:gd name="connsiteX0" fmla="*/ 101297 w 607639"/>
                <a:gd name="connsiteY0" fmla="*/ 394319 h 606722"/>
                <a:gd name="connsiteX1" fmla="*/ 101297 w 607639"/>
                <a:gd name="connsiteY1" fmla="*/ 495493 h 606722"/>
                <a:gd name="connsiteX2" fmla="*/ 161982 w 607639"/>
                <a:gd name="connsiteY2" fmla="*/ 495493 h 606722"/>
                <a:gd name="connsiteX3" fmla="*/ 161982 w 607639"/>
                <a:gd name="connsiteY3" fmla="*/ 394319 h 606722"/>
                <a:gd name="connsiteX4" fmla="*/ 99250 w 607639"/>
                <a:gd name="connsiteY4" fmla="*/ 374138 h 606722"/>
                <a:gd name="connsiteX5" fmla="*/ 164029 w 607639"/>
                <a:gd name="connsiteY5" fmla="*/ 374138 h 606722"/>
                <a:gd name="connsiteX6" fmla="*/ 182270 w 607639"/>
                <a:gd name="connsiteY6" fmla="*/ 392363 h 606722"/>
                <a:gd name="connsiteX7" fmla="*/ 182270 w 607639"/>
                <a:gd name="connsiteY7" fmla="*/ 515763 h 606722"/>
                <a:gd name="connsiteX8" fmla="*/ 81009 w 607639"/>
                <a:gd name="connsiteY8" fmla="*/ 515763 h 606722"/>
                <a:gd name="connsiteX9" fmla="*/ 81009 w 607639"/>
                <a:gd name="connsiteY9" fmla="*/ 392363 h 606722"/>
                <a:gd name="connsiteX10" fmla="*/ 99250 w 607639"/>
                <a:gd name="connsiteY10" fmla="*/ 374138 h 606722"/>
                <a:gd name="connsiteX11" fmla="*/ 364577 w 607639"/>
                <a:gd name="connsiteY11" fmla="*/ 313448 h 606722"/>
                <a:gd name="connsiteX12" fmla="*/ 364577 w 607639"/>
                <a:gd name="connsiteY12" fmla="*/ 495496 h 606722"/>
                <a:gd name="connsiteX13" fmla="*/ 425351 w 607639"/>
                <a:gd name="connsiteY13" fmla="*/ 495496 h 606722"/>
                <a:gd name="connsiteX14" fmla="*/ 425351 w 607639"/>
                <a:gd name="connsiteY14" fmla="*/ 313448 h 606722"/>
                <a:gd name="connsiteX15" fmla="*/ 362530 w 607639"/>
                <a:gd name="connsiteY15" fmla="*/ 293270 h 606722"/>
                <a:gd name="connsiteX16" fmla="*/ 427309 w 607639"/>
                <a:gd name="connsiteY16" fmla="*/ 293270 h 606722"/>
                <a:gd name="connsiteX17" fmla="*/ 445550 w 607639"/>
                <a:gd name="connsiteY17" fmla="*/ 311404 h 606722"/>
                <a:gd name="connsiteX18" fmla="*/ 445550 w 607639"/>
                <a:gd name="connsiteY18" fmla="*/ 515763 h 606722"/>
                <a:gd name="connsiteX19" fmla="*/ 344289 w 607639"/>
                <a:gd name="connsiteY19" fmla="*/ 515763 h 606722"/>
                <a:gd name="connsiteX20" fmla="*/ 344289 w 607639"/>
                <a:gd name="connsiteY20" fmla="*/ 311404 h 606722"/>
                <a:gd name="connsiteX21" fmla="*/ 362530 w 607639"/>
                <a:gd name="connsiteY21" fmla="*/ 293270 h 606722"/>
                <a:gd name="connsiteX22" fmla="*/ 232916 w 607639"/>
                <a:gd name="connsiteY22" fmla="*/ 212326 h 606722"/>
                <a:gd name="connsiteX23" fmla="*/ 232916 w 607639"/>
                <a:gd name="connsiteY23" fmla="*/ 495498 h 606722"/>
                <a:gd name="connsiteX24" fmla="*/ 293733 w 607639"/>
                <a:gd name="connsiteY24" fmla="*/ 495498 h 606722"/>
                <a:gd name="connsiteX25" fmla="*/ 293733 w 607639"/>
                <a:gd name="connsiteY25" fmla="*/ 212326 h 606722"/>
                <a:gd name="connsiteX26" fmla="*/ 496167 w 607639"/>
                <a:gd name="connsiteY26" fmla="*/ 192162 h 606722"/>
                <a:gd name="connsiteX27" fmla="*/ 496167 w 607639"/>
                <a:gd name="connsiteY27" fmla="*/ 495500 h 606722"/>
                <a:gd name="connsiteX28" fmla="*/ 556953 w 607639"/>
                <a:gd name="connsiteY28" fmla="*/ 495500 h 606722"/>
                <a:gd name="connsiteX29" fmla="*/ 556953 w 607639"/>
                <a:gd name="connsiteY29" fmla="*/ 192162 h 606722"/>
                <a:gd name="connsiteX30" fmla="*/ 230868 w 607639"/>
                <a:gd name="connsiteY30" fmla="*/ 192150 h 606722"/>
                <a:gd name="connsiteX31" fmla="*/ 295692 w 607639"/>
                <a:gd name="connsiteY31" fmla="*/ 192150 h 606722"/>
                <a:gd name="connsiteX32" fmla="*/ 313946 w 607639"/>
                <a:gd name="connsiteY32" fmla="*/ 210370 h 606722"/>
                <a:gd name="connsiteX33" fmla="*/ 313946 w 607639"/>
                <a:gd name="connsiteY33" fmla="*/ 515763 h 606722"/>
                <a:gd name="connsiteX34" fmla="*/ 212614 w 607639"/>
                <a:gd name="connsiteY34" fmla="*/ 515763 h 606722"/>
                <a:gd name="connsiteX35" fmla="*/ 212614 w 607639"/>
                <a:gd name="connsiteY35" fmla="*/ 210370 h 606722"/>
                <a:gd name="connsiteX36" fmla="*/ 230868 w 607639"/>
                <a:gd name="connsiteY36" fmla="*/ 192150 h 606722"/>
                <a:gd name="connsiteX37" fmla="*/ 494120 w 607639"/>
                <a:gd name="connsiteY37" fmla="*/ 171898 h 606722"/>
                <a:gd name="connsiteX38" fmla="*/ 559000 w 607639"/>
                <a:gd name="connsiteY38" fmla="*/ 171898 h 606722"/>
                <a:gd name="connsiteX39" fmla="*/ 577155 w 607639"/>
                <a:gd name="connsiteY39" fmla="*/ 190118 h 606722"/>
                <a:gd name="connsiteX40" fmla="*/ 577155 w 607639"/>
                <a:gd name="connsiteY40" fmla="*/ 515764 h 606722"/>
                <a:gd name="connsiteX41" fmla="*/ 475964 w 607639"/>
                <a:gd name="connsiteY41" fmla="*/ 515764 h 606722"/>
                <a:gd name="connsiteX42" fmla="*/ 475964 w 607639"/>
                <a:gd name="connsiteY42" fmla="*/ 190118 h 606722"/>
                <a:gd name="connsiteX43" fmla="*/ 494120 w 607639"/>
                <a:gd name="connsiteY43" fmla="*/ 171898 h 606722"/>
                <a:gd name="connsiteX44" fmla="*/ 141809 w 607639"/>
                <a:gd name="connsiteY44" fmla="*/ 101124 h 606722"/>
                <a:gd name="connsiteX45" fmla="*/ 111462 w 607639"/>
                <a:gd name="connsiteY45" fmla="*/ 131426 h 606722"/>
                <a:gd name="connsiteX46" fmla="*/ 141809 w 607639"/>
                <a:gd name="connsiteY46" fmla="*/ 161728 h 606722"/>
                <a:gd name="connsiteX47" fmla="*/ 172156 w 607639"/>
                <a:gd name="connsiteY47" fmla="*/ 131426 h 606722"/>
                <a:gd name="connsiteX48" fmla="*/ 141809 w 607639"/>
                <a:gd name="connsiteY48" fmla="*/ 101124 h 606722"/>
                <a:gd name="connsiteX49" fmla="*/ 536679 w 607639"/>
                <a:gd name="connsiteY49" fmla="*/ 50562 h 606722"/>
                <a:gd name="connsiteX50" fmla="*/ 506332 w 607639"/>
                <a:gd name="connsiteY50" fmla="*/ 80864 h 606722"/>
                <a:gd name="connsiteX51" fmla="*/ 536679 w 607639"/>
                <a:gd name="connsiteY51" fmla="*/ 111254 h 606722"/>
                <a:gd name="connsiteX52" fmla="*/ 567115 w 607639"/>
                <a:gd name="connsiteY52" fmla="*/ 80864 h 606722"/>
                <a:gd name="connsiteX53" fmla="*/ 536679 w 607639"/>
                <a:gd name="connsiteY53" fmla="*/ 50562 h 606722"/>
                <a:gd name="connsiteX54" fmla="*/ 334216 w 607639"/>
                <a:gd name="connsiteY54" fmla="*/ 20260 h 606722"/>
                <a:gd name="connsiteX55" fmla="*/ 303957 w 607639"/>
                <a:gd name="connsiteY55" fmla="*/ 47185 h 606722"/>
                <a:gd name="connsiteX56" fmla="*/ 303957 w 607639"/>
                <a:gd name="connsiteY56" fmla="*/ 53583 h 606722"/>
                <a:gd name="connsiteX57" fmla="*/ 334216 w 607639"/>
                <a:gd name="connsiteY57" fmla="*/ 80864 h 606722"/>
                <a:gd name="connsiteX58" fmla="*/ 364563 w 607639"/>
                <a:gd name="connsiteY58" fmla="*/ 51984 h 606722"/>
                <a:gd name="connsiteX59" fmla="*/ 364563 w 607639"/>
                <a:gd name="connsiteY59" fmla="*/ 48874 h 606722"/>
                <a:gd name="connsiteX60" fmla="*/ 334216 w 607639"/>
                <a:gd name="connsiteY60" fmla="*/ 20260 h 606722"/>
                <a:gd name="connsiteX61" fmla="*/ 334216 w 607639"/>
                <a:gd name="connsiteY61" fmla="*/ 0 h 606722"/>
                <a:gd name="connsiteX62" fmla="*/ 384053 w 607639"/>
                <a:gd name="connsiteY62" fmla="*/ 41676 h 606722"/>
                <a:gd name="connsiteX63" fmla="*/ 490758 w 607639"/>
                <a:gd name="connsiteY63" fmla="*/ 59448 h 606722"/>
                <a:gd name="connsiteX64" fmla="*/ 536679 w 607639"/>
                <a:gd name="connsiteY64" fmla="*/ 30302 h 606722"/>
                <a:gd name="connsiteX65" fmla="*/ 587317 w 607639"/>
                <a:gd name="connsiteY65" fmla="*/ 80864 h 606722"/>
                <a:gd name="connsiteX66" fmla="*/ 536679 w 607639"/>
                <a:gd name="connsiteY66" fmla="*/ 131426 h 606722"/>
                <a:gd name="connsiteX67" fmla="*/ 486041 w 607639"/>
                <a:gd name="connsiteY67" fmla="*/ 80864 h 606722"/>
                <a:gd name="connsiteX68" fmla="*/ 486130 w 607639"/>
                <a:gd name="connsiteY68" fmla="*/ 79531 h 606722"/>
                <a:gd name="connsiteX69" fmla="*/ 383430 w 607639"/>
                <a:gd name="connsiteY69" fmla="*/ 62470 h 606722"/>
                <a:gd name="connsiteX70" fmla="*/ 334216 w 607639"/>
                <a:gd name="connsiteY70" fmla="*/ 101124 h 606722"/>
                <a:gd name="connsiteX71" fmla="*/ 286247 w 607639"/>
                <a:gd name="connsiteY71" fmla="*/ 67179 h 606722"/>
                <a:gd name="connsiteX72" fmla="*/ 192269 w 607639"/>
                <a:gd name="connsiteY72" fmla="*/ 126983 h 606722"/>
                <a:gd name="connsiteX73" fmla="*/ 192447 w 607639"/>
                <a:gd name="connsiteY73" fmla="*/ 131426 h 606722"/>
                <a:gd name="connsiteX74" fmla="*/ 141809 w 607639"/>
                <a:gd name="connsiteY74" fmla="*/ 181988 h 606722"/>
                <a:gd name="connsiteX75" fmla="*/ 91171 w 607639"/>
                <a:gd name="connsiteY75" fmla="*/ 131426 h 606722"/>
                <a:gd name="connsiteX76" fmla="*/ 141809 w 607639"/>
                <a:gd name="connsiteY76" fmla="*/ 80864 h 606722"/>
                <a:gd name="connsiteX77" fmla="*/ 186039 w 607639"/>
                <a:gd name="connsiteY77" fmla="*/ 106634 h 606722"/>
                <a:gd name="connsiteX78" fmla="*/ 283933 w 607639"/>
                <a:gd name="connsiteY78" fmla="*/ 44431 h 606722"/>
                <a:gd name="connsiteX79" fmla="*/ 334216 w 607639"/>
                <a:gd name="connsiteY79" fmla="*/ 0 h 606722"/>
                <a:gd name="connsiteX80" fmla="*/ 30351 w 607639"/>
                <a:gd name="connsiteY80" fmla="*/ 0 h 606722"/>
                <a:gd name="connsiteX81" fmla="*/ 40497 w 607639"/>
                <a:gd name="connsiteY81" fmla="*/ 10131 h 606722"/>
                <a:gd name="connsiteX82" fmla="*/ 40497 w 607639"/>
                <a:gd name="connsiteY82" fmla="*/ 30305 h 606722"/>
                <a:gd name="connsiteX83" fmla="*/ 50644 w 607639"/>
                <a:gd name="connsiteY83" fmla="*/ 30305 h 606722"/>
                <a:gd name="connsiteX84" fmla="*/ 60790 w 607639"/>
                <a:gd name="connsiteY84" fmla="*/ 40436 h 606722"/>
                <a:gd name="connsiteX85" fmla="*/ 50644 w 607639"/>
                <a:gd name="connsiteY85" fmla="*/ 50568 h 606722"/>
                <a:gd name="connsiteX86" fmla="*/ 40497 w 607639"/>
                <a:gd name="connsiteY86" fmla="*/ 50568 h 606722"/>
                <a:gd name="connsiteX87" fmla="*/ 40497 w 607639"/>
                <a:gd name="connsiteY87" fmla="*/ 80873 h 606722"/>
                <a:gd name="connsiteX88" fmla="*/ 50644 w 607639"/>
                <a:gd name="connsiteY88" fmla="*/ 80873 h 606722"/>
                <a:gd name="connsiteX89" fmla="*/ 60790 w 607639"/>
                <a:gd name="connsiteY89" fmla="*/ 91004 h 606722"/>
                <a:gd name="connsiteX90" fmla="*/ 50644 w 607639"/>
                <a:gd name="connsiteY90" fmla="*/ 101135 h 606722"/>
                <a:gd name="connsiteX91" fmla="*/ 40497 w 607639"/>
                <a:gd name="connsiteY91" fmla="*/ 101135 h 606722"/>
                <a:gd name="connsiteX92" fmla="*/ 40497 w 607639"/>
                <a:gd name="connsiteY92" fmla="*/ 131440 h 606722"/>
                <a:gd name="connsiteX93" fmla="*/ 50644 w 607639"/>
                <a:gd name="connsiteY93" fmla="*/ 131440 h 606722"/>
                <a:gd name="connsiteX94" fmla="*/ 60790 w 607639"/>
                <a:gd name="connsiteY94" fmla="*/ 141571 h 606722"/>
                <a:gd name="connsiteX95" fmla="*/ 50644 w 607639"/>
                <a:gd name="connsiteY95" fmla="*/ 151703 h 606722"/>
                <a:gd name="connsiteX96" fmla="*/ 40497 w 607639"/>
                <a:gd name="connsiteY96" fmla="*/ 151703 h 606722"/>
                <a:gd name="connsiteX97" fmla="*/ 40497 w 607639"/>
                <a:gd name="connsiteY97" fmla="*/ 182008 h 606722"/>
                <a:gd name="connsiteX98" fmla="*/ 50644 w 607639"/>
                <a:gd name="connsiteY98" fmla="*/ 182008 h 606722"/>
                <a:gd name="connsiteX99" fmla="*/ 60790 w 607639"/>
                <a:gd name="connsiteY99" fmla="*/ 192139 h 606722"/>
                <a:gd name="connsiteX100" fmla="*/ 50644 w 607639"/>
                <a:gd name="connsiteY100" fmla="*/ 202270 h 606722"/>
                <a:gd name="connsiteX101" fmla="*/ 40497 w 607639"/>
                <a:gd name="connsiteY101" fmla="*/ 202270 h 606722"/>
                <a:gd name="connsiteX102" fmla="*/ 40497 w 607639"/>
                <a:gd name="connsiteY102" fmla="*/ 232575 h 606722"/>
                <a:gd name="connsiteX103" fmla="*/ 50644 w 607639"/>
                <a:gd name="connsiteY103" fmla="*/ 232575 h 606722"/>
                <a:gd name="connsiteX104" fmla="*/ 60790 w 607639"/>
                <a:gd name="connsiteY104" fmla="*/ 242707 h 606722"/>
                <a:gd name="connsiteX105" fmla="*/ 50644 w 607639"/>
                <a:gd name="connsiteY105" fmla="*/ 252749 h 606722"/>
                <a:gd name="connsiteX106" fmla="*/ 40497 w 607639"/>
                <a:gd name="connsiteY106" fmla="*/ 252749 h 606722"/>
                <a:gd name="connsiteX107" fmla="*/ 40497 w 607639"/>
                <a:gd name="connsiteY107" fmla="*/ 283143 h 606722"/>
                <a:gd name="connsiteX108" fmla="*/ 50644 w 607639"/>
                <a:gd name="connsiteY108" fmla="*/ 283143 h 606722"/>
                <a:gd name="connsiteX109" fmla="*/ 60790 w 607639"/>
                <a:gd name="connsiteY109" fmla="*/ 293274 h 606722"/>
                <a:gd name="connsiteX110" fmla="*/ 50644 w 607639"/>
                <a:gd name="connsiteY110" fmla="*/ 303317 h 606722"/>
                <a:gd name="connsiteX111" fmla="*/ 40497 w 607639"/>
                <a:gd name="connsiteY111" fmla="*/ 303317 h 606722"/>
                <a:gd name="connsiteX112" fmla="*/ 40497 w 607639"/>
                <a:gd name="connsiteY112" fmla="*/ 333710 h 606722"/>
                <a:gd name="connsiteX113" fmla="*/ 50644 w 607639"/>
                <a:gd name="connsiteY113" fmla="*/ 333710 h 606722"/>
                <a:gd name="connsiteX114" fmla="*/ 60790 w 607639"/>
                <a:gd name="connsiteY114" fmla="*/ 343753 h 606722"/>
                <a:gd name="connsiteX115" fmla="*/ 50644 w 607639"/>
                <a:gd name="connsiteY115" fmla="*/ 353884 h 606722"/>
                <a:gd name="connsiteX116" fmla="*/ 40497 w 607639"/>
                <a:gd name="connsiteY116" fmla="*/ 353884 h 606722"/>
                <a:gd name="connsiteX117" fmla="*/ 40497 w 607639"/>
                <a:gd name="connsiteY117" fmla="*/ 384278 h 606722"/>
                <a:gd name="connsiteX118" fmla="*/ 50644 w 607639"/>
                <a:gd name="connsiteY118" fmla="*/ 384278 h 606722"/>
                <a:gd name="connsiteX119" fmla="*/ 60790 w 607639"/>
                <a:gd name="connsiteY119" fmla="*/ 394320 h 606722"/>
                <a:gd name="connsiteX120" fmla="*/ 50644 w 607639"/>
                <a:gd name="connsiteY120" fmla="*/ 404452 h 606722"/>
                <a:gd name="connsiteX121" fmla="*/ 40497 w 607639"/>
                <a:gd name="connsiteY121" fmla="*/ 404452 h 606722"/>
                <a:gd name="connsiteX122" fmla="*/ 40497 w 607639"/>
                <a:gd name="connsiteY122" fmla="*/ 434757 h 606722"/>
                <a:gd name="connsiteX123" fmla="*/ 50644 w 607639"/>
                <a:gd name="connsiteY123" fmla="*/ 434757 h 606722"/>
                <a:gd name="connsiteX124" fmla="*/ 60790 w 607639"/>
                <a:gd name="connsiteY124" fmla="*/ 444888 h 606722"/>
                <a:gd name="connsiteX125" fmla="*/ 50644 w 607639"/>
                <a:gd name="connsiteY125" fmla="*/ 455019 h 606722"/>
                <a:gd name="connsiteX126" fmla="*/ 40497 w 607639"/>
                <a:gd name="connsiteY126" fmla="*/ 455019 h 606722"/>
                <a:gd name="connsiteX127" fmla="*/ 40497 w 607639"/>
                <a:gd name="connsiteY127" fmla="*/ 485324 h 606722"/>
                <a:gd name="connsiteX128" fmla="*/ 50644 w 607639"/>
                <a:gd name="connsiteY128" fmla="*/ 485324 h 606722"/>
                <a:gd name="connsiteX129" fmla="*/ 60790 w 607639"/>
                <a:gd name="connsiteY129" fmla="*/ 495456 h 606722"/>
                <a:gd name="connsiteX130" fmla="*/ 50644 w 607639"/>
                <a:gd name="connsiteY130" fmla="*/ 505587 h 606722"/>
                <a:gd name="connsiteX131" fmla="*/ 40497 w 607639"/>
                <a:gd name="connsiteY131" fmla="*/ 505587 h 606722"/>
                <a:gd name="connsiteX132" fmla="*/ 40497 w 607639"/>
                <a:gd name="connsiteY132" fmla="*/ 566286 h 606722"/>
                <a:gd name="connsiteX133" fmla="*/ 60790 w 607639"/>
                <a:gd name="connsiteY133" fmla="*/ 566286 h 606722"/>
                <a:gd name="connsiteX134" fmla="*/ 60790 w 607639"/>
                <a:gd name="connsiteY134" fmla="*/ 556154 h 606722"/>
                <a:gd name="connsiteX135" fmla="*/ 70937 w 607639"/>
                <a:gd name="connsiteY135" fmla="*/ 546023 h 606722"/>
                <a:gd name="connsiteX136" fmla="*/ 80995 w 607639"/>
                <a:gd name="connsiteY136" fmla="*/ 556154 h 606722"/>
                <a:gd name="connsiteX137" fmla="*/ 80995 w 607639"/>
                <a:gd name="connsiteY137" fmla="*/ 566286 h 606722"/>
                <a:gd name="connsiteX138" fmla="*/ 111434 w 607639"/>
                <a:gd name="connsiteY138" fmla="*/ 566286 h 606722"/>
                <a:gd name="connsiteX139" fmla="*/ 111434 w 607639"/>
                <a:gd name="connsiteY139" fmla="*/ 556154 h 606722"/>
                <a:gd name="connsiteX140" fmla="*/ 121492 w 607639"/>
                <a:gd name="connsiteY140" fmla="*/ 546023 h 606722"/>
                <a:gd name="connsiteX141" fmla="*/ 131639 w 607639"/>
                <a:gd name="connsiteY141" fmla="*/ 556154 h 606722"/>
                <a:gd name="connsiteX142" fmla="*/ 131639 w 607639"/>
                <a:gd name="connsiteY142" fmla="*/ 566286 h 606722"/>
                <a:gd name="connsiteX143" fmla="*/ 162078 w 607639"/>
                <a:gd name="connsiteY143" fmla="*/ 566286 h 606722"/>
                <a:gd name="connsiteX144" fmla="*/ 162078 w 607639"/>
                <a:gd name="connsiteY144" fmla="*/ 556154 h 606722"/>
                <a:gd name="connsiteX145" fmla="*/ 172136 w 607639"/>
                <a:gd name="connsiteY145" fmla="*/ 546023 h 606722"/>
                <a:gd name="connsiteX146" fmla="*/ 182283 w 607639"/>
                <a:gd name="connsiteY146" fmla="*/ 556154 h 606722"/>
                <a:gd name="connsiteX147" fmla="*/ 182283 w 607639"/>
                <a:gd name="connsiteY147" fmla="*/ 566286 h 606722"/>
                <a:gd name="connsiteX148" fmla="*/ 212633 w 607639"/>
                <a:gd name="connsiteY148" fmla="*/ 566286 h 606722"/>
                <a:gd name="connsiteX149" fmla="*/ 212633 w 607639"/>
                <a:gd name="connsiteY149" fmla="*/ 556154 h 606722"/>
                <a:gd name="connsiteX150" fmla="*/ 222780 w 607639"/>
                <a:gd name="connsiteY150" fmla="*/ 546023 h 606722"/>
                <a:gd name="connsiteX151" fmla="*/ 232927 w 607639"/>
                <a:gd name="connsiteY151" fmla="*/ 556154 h 606722"/>
                <a:gd name="connsiteX152" fmla="*/ 232927 w 607639"/>
                <a:gd name="connsiteY152" fmla="*/ 566286 h 606722"/>
                <a:gd name="connsiteX153" fmla="*/ 263277 w 607639"/>
                <a:gd name="connsiteY153" fmla="*/ 566286 h 606722"/>
                <a:gd name="connsiteX154" fmla="*/ 263277 w 607639"/>
                <a:gd name="connsiteY154" fmla="*/ 556154 h 606722"/>
                <a:gd name="connsiteX155" fmla="*/ 273424 w 607639"/>
                <a:gd name="connsiteY155" fmla="*/ 546023 h 606722"/>
                <a:gd name="connsiteX156" fmla="*/ 283571 w 607639"/>
                <a:gd name="connsiteY156" fmla="*/ 556154 h 606722"/>
                <a:gd name="connsiteX157" fmla="*/ 283571 w 607639"/>
                <a:gd name="connsiteY157" fmla="*/ 566286 h 606722"/>
                <a:gd name="connsiteX158" fmla="*/ 313921 w 607639"/>
                <a:gd name="connsiteY158" fmla="*/ 566286 h 606722"/>
                <a:gd name="connsiteX159" fmla="*/ 313921 w 607639"/>
                <a:gd name="connsiteY159" fmla="*/ 556154 h 606722"/>
                <a:gd name="connsiteX160" fmla="*/ 324068 w 607639"/>
                <a:gd name="connsiteY160" fmla="*/ 546023 h 606722"/>
                <a:gd name="connsiteX161" fmla="*/ 334215 w 607639"/>
                <a:gd name="connsiteY161" fmla="*/ 556154 h 606722"/>
                <a:gd name="connsiteX162" fmla="*/ 334215 w 607639"/>
                <a:gd name="connsiteY162" fmla="*/ 566286 h 606722"/>
                <a:gd name="connsiteX163" fmla="*/ 364565 w 607639"/>
                <a:gd name="connsiteY163" fmla="*/ 566286 h 606722"/>
                <a:gd name="connsiteX164" fmla="*/ 364565 w 607639"/>
                <a:gd name="connsiteY164" fmla="*/ 556154 h 606722"/>
                <a:gd name="connsiteX165" fmla="*/ 374712 w 607639"/>
                <a:gd name="connsiteY165" fmla="*/ 546023 h 606722"/>
                <a:gd name="connsiteX166" fmla="*/ 384859 w 607639"/>
                <a:gd name="connsiteY166" fmla="*/ 556154 h 606722"/>
                <a:gd name="connsiteX167" fmla="*/ 384859 w 607639"/>
                <a:gd name="connsiteY167" fmla="*/ 566286 h 606722"/>
                <a:gd name="connsiteX168" fmla="*/ 415209 w 607639"/>
                <a:gd name="connsiteY168" fmla="*/ 566286 h 606722"/>
                <a:gd name="connsiteX169" fmla="*/ 415209 w 607639"/>
                <a:gd name="connsiteY169" fmla="*/ 556154 h 606722"/>
                <a:gd name="connsiteX170" fmla="*/ 425356 w 607639"/>
                <a:gd name="connsiteY170" fmla="*/ 546023 h 606722"/>
                <a:gd name="connsiteX171" fmla="*/ 435414 w 607639"/>
                <a:gd name="connsiteY171" fmla="*/ 556154 h 606722"/>
                <a:gd name="connsiteX172" fmla="*/ 435414 w 607639"/>
                <a:gd name="connsiteY172" fmla="*/ 566286 h 606722"/>
                <a:gd name="connsiteX173" fmla="*/ 465853 w 607639"/>
                <a:gd name="connsiteY173" fmla="*/ 566286 h 606722"/>
                <a:gd name="connsiteX174" fmla="*/ 465853 w 607639"/>
                <a:gd name="connsiteY174" fmla="*/ 556154 h 606722"/>
                <a:gd name="connsiteX175" fmla="*/ 476000 w 607639"/>
                <a:gd name="connsiteY175" fmla="*/ 546023 h 606722"/>
                <a:gd name="connsiteX176" fmla="*/ 486058 w 607639"/>
                <a:gd name="connsiteY176" fmla="*/ 556154 h 606722"/>
                <a:gd name="connsiteX177" fmla="*/ 486058 w 607639"/>
                <a:gd name="connsiteY177" fmla="*/ 566286 h 606722"/>
                <a:gd name="connsiteX178" fmla="*/ 516498 w 607639"/>
                <a:gd name="connsiteY178" fmla="*/ 566286 h 606722"/>
                <a:gd name="connsiteX179" fmla="*/ 516498 w 607639"/>
                <a:gd name="connsiteY179" fmla="*/ 556154 h 606722"/>
                <a:gd name="connsiteX180" fmla="*/ 526555 w 607639"/>
                <a:gd name="connsiteY180" fmla="*/ 546023 h 606722"/>
                <a:gd name="connsiteX181" fmla="*/ 536702 w 607639"/>
                <a:gd name="connsiteY181" fmla="*/ 556154 h 606722"/>
                <a:gd name="connsiteX182" fmla="*/ 536702 w 607639"/>
                <a:gd name="connsiteY182" fmla="*/ 566286 h 606722"/>
                <a:gd name="connsiteX183" fmla="*/ 567142 w 607639"/>
                <a:gd name="connsiteY183" fmla="*/ 566286 h 606722"/>
                <a:gd name="connsiteX184" fmla="*/ 567142 w 607639"/>
                <a:gd name="connsiteY184" fmla="*/ 556154 h 606722"/>
                <a:gd name="connsiteX185" fmla="*/ 577199 w 607639"/>
                <a:gd name="connsiteY185" fmla="*/ 546023 h 606722"/>
                <a:gd name="connsiteX186" fmla="*/ 587346 w 607639"/>
                <a:gd name="connsiteY186" fmla="*/ 556154 h 606722"/>
                <a:gd name="connsiteX187" fmla="*/ 587346 w 607639"/>
                <a:gd name="connsiteY187" fmla="*/ 566286 h 606722"/>
                <a:gd name="connsiteX188" fmla="*/ 597493 w 607639"/>
                <a:gd name="connsiteY188" fmla="*/ 566286 h 606722"/>
                <a:gd name="connsiteX189" fmla="*/ 607639 w 607639"/>
                <a:gd name="connsiteY189" fmla="*/ 576328 h 606722"/>
                <a:gd name="connsiteX190" fmla="*/ 597493 w 607639"/>
                <a:gd name="connsiteY190" fmla="*/ 586459 h 606722"/>
                <a:gd name="connsiteX191" fmla="*/ 587346 w 607639"/>
                <a:gd name="connsiteY191" fmla="*/ 586459 h 606722"/>
                <a:gd name="connsiteX192" fmla="*/ 587346 w 607639"/>
                <a:gd name="connsiteY192" fmla="*/ 596591 h 606722"/>
                <a:gd name="connsiteX193" fmla="*/ 577199 w 607639"/>
                <a:gd name="connsiteY193" fmla="*/ 606722 h 606722"/>
                <a:gd name="connsiteX194" fmla="*/ 567053 w 607639"/>
                <a:gd name="connsiteY194" fmla="*/ 596591 h 606722"/>
                <a:gd name="connsiteX195" fmla="*/ 567053 w 607639"/>
                <a:gd name="connsiteY195" fmla="*/ 586459 h 606722"/>
                <a:gd name="connsiteX196" fmla="*/ 536702 w 607639"/>
                <a:gd name="connsiteY196" fmla="*/ 586459 h 606722"/>
                <a:gd name="connsiteX197" fmla="*/ 536702 w 607639"/>
                <a:gd name="connsiteY197" fmla="*/ 596591 h 606722"/>
                <a:gd name="connsiteX198" fmla="*/ 526555 w 607639"/>
                <a:gd name="connsiteY198" fmla="*/ 606722 h 606722"/>
                <a:gd name="connsiteX199" fmla="*/ 516498 w 607639"/>
                <a:gd name="connsiteY199" fmla="*/ 596591 h 606722"/>
                <a:gd name="connsiteX200" fmla="*/ 516498 w 607639"/>
                <a:gd name="connsiteY200" fmla="*/ 586459 h 606722"/>
                <a:gd name="connsiteX201" fmla="*/ 486058 w 607639"/>
                <a:gd name="connsiteY201" fmla="*/ 586459 h 606722"/>
                <a:gd name="connsiteX202" fmla="*/ 486058 w 607639"/>
                <a:gd name="connsiteY202" fmla="*/ 596591 h 606722"/>
                <a:gd name="connsiteX203" fmla="*/ 475911 w 607639"/>
                <a:gd name="connsiteY203" fmla="*/ 606722 h 606722"/>
                <a:gd name="connsiteX204" fmla="*/ 465853 w 607639"/>
                <a:gd name="connsiteY204" fmla="*/ 596591 h 606722"/>
                <a:gd name="connsiteX205" fmla="*/ 465853 w 607639"/>
                <a:gd name="connsiteY205" fmla="*/ 586459 h 606722"/>
                <a:gd name="connsiteX206" fmla="*/ 435414 w 607639"/>
                <a:gd name="connsiteY206" fmla="*/ 586459 h 606722"/>
                <a:gd name="connsiteX207" fmla="*/ 435414 w 607639"/>
                <a:gd name="connsiteY207" fmla="*/ 596591 h 606722"/>
                <a:gd name="connsiteX208" fmla="*/ 425356 w 607639"/>
                <a:gd name="connsiteY208" fmla="*/ 606722 h 606722"/>
                <a:gd name="connsiteX209" fmla="*/ 415209 w 607639"/>
                <a:gd name="connsiteY209" fmla="*/ 596591 h 606722"/>
                <a:gd name="connsiteX210" fmla="*/ 415209 w 607639"/>
                <a:gd name="connsiteY210" fmla="*/ 586459 h 606722"/>
                <a:gd name="connsiteX211" fmla="*/ 384770 w 607639"/>
                <a:gd name="connsiteY211" fmla="*/ 586459 h 606722"/>
                <a:gd name="connsiteX212" fmla="*/ 384770 w 607639"/>
                <a:gd name="connsiteY212" fmla="*/ 596591 h 606722"/>
                <a:gd name="connsiteX213" fmla="*/ 374712 w 607639"/>
                <a:gd name="connsiteY213" fmla="*/ 606722 h 606722"/>
                <a:gd name="connsiteX214" fmla="*/ 364565 w 607639"/>
                <a:gd name="connsiteY214" fmla="*/ 596591 h 606722"/>
                <a:gd name="connsiteX215" fmla="*/ 364565 w 607639"/>
                <a:gd name="connsiteY215" fmla="*/ 586459 h 606722"/>
                <a:gd name="connsiteX216" fmla="*/ 334215 w 607639"/>
                <a:gd name="connsiteY216" fmla="*/ 586459 h 606722"/>
                <a:gd name="connsiteX217" fmla="*/ 334215 w 607639"/>
                <a:gd name="connsiteY217" fmla="*/ 596591 h 606722"/>
                <a:gd name="connsiteX218" fmla="*/ 324068 w 607639"/>
                <a:gd name="connsiteY218" fmla="*/ 606722 h 606722"/>
                <a:gd name="connsiteX219" fmla="*/ 313921 w 607639"/>
                <a:gd name="connsiteY219" fmla="*/ 596591 h 606722"/>
                <a:gd name="connsiteX220" fmla="*/ 313921 w 607639"/>
                <a:gd name="connsiteY220" fmla="*/ 586459 h 606722"/>
                <a:gd name="connsiteX221" fmla="*/ 283571 w 607639"/>
                <a:gd name="connsiteY221" fmla="*/ 586459 h 606722"/>
                <a:gd name="connsiteX222" fmla="*/ 283571 w 607639"/>
                <a:gd name="connsiteY222" fmla="*/ 596591 h 606722"/>
                <a:gd name="connsiteX223" fmla="*/ 273424 w 607639"/>
                <a:gd name="connsiteY223" fmla="*/ 606722 h 606722"/>
                <a:gd name="connsiteX224" fmla="*/ 263277 w 607639"/>
                <a:gd name="connsiteY224" fmla="*/ 596591 h 606722"/>
                <a:gd name="connsiteX225" fmla="*/ 263277 w 607639"/>
                <a:gd name="connsiteY225" fmla="*/ 586459 h 606722"/>
                <a:gd name="connsiteX226" fmla="*/ 232927 w 607639"/>
                <a:gd name="connsiteY226" fmla="*/ 586459 h 606722"/>
                <a:gd name="connsiteX227" fmla="*/ 232927 w 607639"/>
                <a:gd name="connsiteY227" fmla="*/ 596591 h 606722"/>
                <a:gd name="connsiteX228" fmla="*/ 222780 w 607639"/>
                <a:gd name="connsiteY228" fmla="*/ 606722 h 606722"/>
                <a:gd name="connsiteX229" fmla="*/ 212633 w 607639"/>
                <a:gd name="connsiteY229" fmla="*/ 596591 h 606722"/>
                <a:gd name="connsiteX230" fmla="*/ 212633 w 607639"/>
                <a:gd name="connsiteY230" fmla="*/ 586459 h 606722"/>
                <a:gd name="connsiteX231" fmla="*/ 182283 w 607639"/>
                <a:gd name="connsiteY231" fmla="*/ 586459 h 606722"/>
                <a:gd name="connsiteX232" fmla="*/ 182283 w 607639"/>
                <a:gd name="connsiteY232" fmla="*/ 596591 h 606722"/>
                <a:gd name="connsiteX233" fmla="*/ 172136 w 607639"/>
                <a:gd name="connsiteY233" fmla="*/ 606722 h 606722"/>
                <a:gd name="connsiteX234" fmla="*/ 161989 w 607639"/>
                <a:gd name="connsiteY234" fmla="*/ 596591 h 606722"/>
                <a:gd name="connsiteX235" fmla="*/ 161989 w 607639"/>
                <a:gd name="connsiteY235" fmla="*/ 586459 h 606722"/>
                <a:gd name="connsiteX236" fmla="*/ 131639 w 607639"/>
                <a:gd name="connsiteY236" fmla="*/ 586459 h 606722"/>
                <a:gd name="connsiteX237" fmla="*/ 131639 w 607639"/>
                <a:gd name="connsiteY237" fmla="*/ 596591 h 606722"/>
                <a:gd name="connsiteX238" fmla="*/ 121492 w 607639"/>
                <a:gd name="connsiteY238" fmla="*/ 606722 h 606722"/>
                <a:gd name="connsiteX239" fmla="*/ 111434 w 607639"/>
                <a:gd name="connsiteY239" fmla="*/ 596591 h 606722"/>
                <a:gd name="connsiteX240" fmla="*/ 111434 w 607639"/>
                <a:gd name="connsiteY240" fmla="*/ 586459 h 606722"/>
                <a:gd name="connsiteX241" fmla="*/ 80995 w 607639"/>
                <a:gd name="connsiteY241" fmla="*/ 586459 h 606722"/>
                <a:gd name="connsiteX242" fmla="*/ 80995 w 607639"/>
                <a:gd name="connsiteY242" fmla="*/ 596591 h 606722"/>
                <a:gd name="connsiteX243" fmla="*/ 70848 w 607639"/>
                <a:gd name="connsiteY243" fmla="*/ 606722 h 606722"/>
                <a:gd name="connsiteX244" fmla="*/ 60790 w 607639"/>
                <a:gd name="connsiteY244" fmla="*/ 596591 h 606722"/>
                <a:gd name="connsiteX245" fmla="*/ 60790 w 607639"/>
                <a:gd name="connsiteY245" fmla="*/ 586459 h 606722"/>
                <a:gd name="connsiteX246" fmla="*/ 30351 w 607639"/>
                <a:gd name="connsiteY246" fmla="*/ 586459 h 606722"/>
                <a:gd name="connsiteX247" fmla="*/ 20293 w 607639"/>
                <a:gd name="connsiteY247" fmla="*/ 576328 h 606722"/>
                <a:gd name="connsiteX248" fmla="*/ 20293 w 607639"/>
                <a:gd name="connsiteY248" fmla="*/ 556154 h 606722"/>
                <a:gd name="connsiteX249" fmla="*/ 10146 w 607639"/>
                <a:gd name="connsiteY249" fmla="*/ 556154 h 606722"/>
                <a:gd name="connsiteX250" fmla="*/ 0 w 607639"/>
                <a:gd name="connsiteY250" fmla="*/ 546023 h 606722"/>
                <a:gd name="connsiteX251" fmla="*/ 10146 w 607639"/>
                <a:gd name="connsiteY251" fmla="*/ 535892 h 606722"/>
                <a:gd name="connsiteX252" fmla="*/ 20293 w 607639"/>
                <a:gd name="connsiteY252" fmla="*/ 535892 h 606722"/>
                <a:gd name="connsiteX253" fmla="*/ 20293 w 607639"/>
                <a:gd name="connsiteY253" fmla="*/ 505587 h 606722"/>
                <a:gd name="connsiteX254" fmla="*/ 10146 w 607639"/>
                <a:gd name="connsiteY254" fmla="*/ 505587 h 606722"/>
                <a:gd name="connsiteX255" fmla="*/ 0 w 607639"/>
                <a:gd name="connsiteY255" fmla="*/ 495456 h 606722"/>
                <a:gd name="connsiteX256" fmla="*/ 10146 w 607639"/>
                <a:gd name="connsiteY256" fmla="*/ 485324 h 606722"/>
                <a:gd name="connsiteX257" fmla="*/ 20293 w 607639"/>
                <a:gd name="connsiteY257" fmla="*/ 485324 h 606722"/>
                <a:gd name="connsiteX258" fmla="*/ 20293 w 607639"/>
                <a:gd name="connsiteY258" fmla="*/ 455019 h 606722"/>
                <a:gd name="connsiteX259" fmla="*/ 10146 w 607639"/>
                <a:gd name="connsiteY259" fmla="*/ 455019 h 606722"/>
                <a:gd name="connsiteX260" fmla="*/ 0 w 607639"/>
                <a:gd name="connsiteY260" fmla="*/ 444888 h 606722"/>
                <a:gd name="connsiteX261" fmla="*/ 10146 w 607639"/>
                <a:gd name="connsiteY261" fmla="*/ 434757 h 606722"/>
                <a:gd name="connsiteX262" fmla="*/ 20293 w 607639"/>
                <a:gd name="connsiteY262" fmla="*/ 434757 h 606722"/>
                <a:gd name="connsiteX263" fmla="*/ 20293 w 607639"/>
                <a:gd name="connsiteY263" fmla="*/ 404452 h 606722"/>
                <a:gd name="connsiteX264" fmla="*/ 10146 w 607639"/>
                <a:gd name="connsiteY264" fmla="*/ 404452 h 606722"/>
                <a:gd name="connsiteX265" fmla="*/ 0 w 607639"/>
                <a:gd name="connsiteY265" fmla="*/ 394320 h 606722"/>
                <a:gd name="connsiteX266" fmla="*/ 10146 w 607639"/>
                <a:gd name="connsiteY266" fmla="*/ 384278 h 606722"/>
                <a:gd name="connsiteX267" fmla="*/ 20293 w 607639"/>
                <a:gd name="connsiteY267" fmla="*/ 384278 h 606722"/>
                <a:gd name="connsiteX268" fmla="*/ 20293 w 607639"/>
                <a:gd name="connsiteY268" fmla="*/ 353884 h 606722"/>
                <a:gd name="connsiteX269" fmla="*/ 10146 w 607639"/>
                <a:gd name="connsiteY269" fmla="*/ 353884 h 606722"/>
                <a:gd name="connsiteX270" fmla="*/ 0 w 607639"/>
                <a:gd name="connsiteY270" fmla="*/ 343753 h 606722"/>
                <a:gd name="connsiteX271" fmla="*/ 10146 w 607639"/>
                <a:gd name="connsiteY271" fmla="*/ 333710 h 606722"/>
                <a:gd name="connsiteX272" fmla="*/ 20293 w 607639"/>
                <a:gd name="connsiteY272" fmla="*/ 333710 h 606722"/>
                <a:gd name="connsiteX273" fmla="*/ 20293 w 607639"/>
                <a:gd name="connsiteY273" fmla="*/ 303317 h 606722"/>
                <a:gd name="connsiteX274" fmla="*/ 10146 w 607639"/>
                <a:gd name="connsiteY274" fmla="*/ 303317 h 606722"/>
                <a:gd name="connsiteX275" fmla="*/ 0 w 607639"/>
                <a:gd name="connsiteY275" fmla="*/ 293274 h 606722"/>
                <a:gd name="connsiteX276" fmla="*/ 10146 w 607639"/>
                <a:gd name="connsiteY276" fmla="*/ 283143 h 606722"/>
                <a:gd name="connsiteX277" fmla="*/ 20293 w 607639"/>
                <a:gd name="connsiteY277" fmla="*/ 283143 h 606722"/>
                <a:gd name="connsiteX278" fmla="*/ 20293 w 607639"/>
                <a:gd name="connsiteY278" fmla="*/ 252749 h 606722"/>
                <a:gd name="connsiteX279" fmla="*/ 10146 w 607639"/>
                <a:gd name="connsiteY279" fmla="*/ 252749 h 606722"/>
                <a:gd name="connsiteX280" fmla="*/ 0 w 607639"/>
                <a:gd name="connsiteY280" fmla="*/ 242707 h 606722"/>
                <a:gd name="connsiteX281" fmla="*/ 10146 w 607639"/>
                <a:gd name="connsiteY281" fmla="*/ 232575 h 606722"/>
                <a:gd name="connsiteX282" fmla="*/ 20293 w 607639"/>
                <a:gd name="connsiteY282" fmla="*/ 232575 h 606722"/>
                <a:gd name="connsiteX283" fmla="*/ 20293 w 607639"/>
                <a:gd name="connsiteY283" fmla="*/ 202270 h 606722"/>
                <a:gd name="connsiteX284" fmla="*/ 10146 w 607639"/>
                <a:gd name="connsiteY284" fmla="*/ 202270 h 606722"/>
                <a:gd name="connsiteX285" fmla="*/ 0 w 607639"/>
                <a:gd name="connsiteY285" fmla="*/ 192139 h 606722"/>
                <a:gd name="connsiteX286" fmla="*/ 10146 w 607639"/>
                <a:gd name="connsiteY286" fmla="*/ 182008 h 606722"/>
                <a:gd name="connsiteX287" fmla="*/ 20293 w 607639"/>
                <a:gd name="connsiteY287" fmla="*/ 182008 h 606722"/>
                <a:gd name="connsiteX288" fmla="*/ 20293 w 607639"/>
                <a:gd name="connsiteY288" fmla="*/ 151703 h 606722"/>
                <a:gd name="connsiteX289" fmla="*/ 10146 w 607639"/>
                <a:gd name="connsiteY289" fmla="*/ 151703 h 606722"/>
                <a:gd name="connsiteX290" fmla="*/ 0 w 607639"/>
                <a:gd name="connsiteY290" fmla="*/ 141571 h 606722"/>
                <a:gd name="connsiteX291" fmla="*/ 10146 w 607639"/>
                <a:gd name="connsiteY291" fmla="*/ 131440 h 606722"/>
                <a:gd name="connsiteX292" fmla="*/ 20293 w 607639"/>
                <a:gd name="connsiteY292" fmla="*/ 131440 h 606722"/>
                <a:gd name="connsiteX293" fmla="*/ 20293 w 607639"/>
                <a:gd name="connsiteY293" fmla="*/ 101135 h 606722"/>
                <a:gd name="connsiteX294" fmla="*/ 10146 w 607639"/>
                <a:gd name="connsiteY294" fmla="*/ 101135 h 606722"/>
                <a:gd name="connsiteX295" fmla="*/ 0 w 607639"/>
                <a:gd name="connsiteY295" fmla="*/ 91004 h 606722"/>
                <a:gd name="connsiteX296" fmla="*/ 10146 w 607639"/>
                <a:gd name="connsiteY296" fmla="*/ 80873 h 606722"/>
                <a:gd name="connsiteX297" fmla="*/ 20293 w 607639"/>
                <a:gd name="connsiteY297" fmla="*/ 80873 h 606722"/>
                <a:gd name="connsiteX298" fmla="*/ 20293 w 607639"/>
                <a:gd name="connsiteY298" fmla="*/ 50568 h 606722"/>
                <a:gd name="connsiteX299" fmla="*/ 10146 w 607639"/>
                <a:gd name="connsiteY299" fmla="*/ 50568 h 606722"/>
                <a:gd name="connsiteX300" fmla="*/ 0 w 607639"/>
                <a:gd name="connsiteY300" fmla="*/ 40436 h 606722"/>
                <a:gd name="connsiteX301" fmla="*/ 10146 w 607639"/>
                <a:gd name="connsiteY301" fmla="*/ 30305 h 606722"/>
                <a:gd name="connsiteX302" fmla="*/ 20293 w 607639"/>
                <a:gd name="connsiteY302" fmla="*/ 30305 h 606722"/>
                <a:gd name="connsiteX303" fmla="*/ 20293 w 607639"/>
                <a:gd name="connsiteY303" fmla="*/ 10131 h 606722"/>
                <a:gd name="connsiteX304" fmla="*/ 30351 w 607639"/>
                <a:gd name="connsiteY304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</a:cxnLst>
              <a:rect l="l" t="t" r="r" b="b"/>
              <a:pathLst>
                <a:path w="607639" h="606722">
                  <a:moveTo>
                    <a:pt x="101297" y="394319"/>
                  </a:moveTo>
                  <a:lnTo>
                    <a:pt x="101297" y="495493"/>
                  </a:lnTo>
                  <a:lnTo>
                    <a:pt x="161982" y="495493"/>
                  </a:lnTo>
                  <a:lnTo>
                    <a:pt x="161982" y="394319"/>
                  </a:lnTo>
                  <a:close/>
                  <a:moveTo>
                    <a:pt x="99250" y="374138"/>
                  </a:moveTo>
                  <a:lnTo>
                    <a:pt x="164029" y="374138"/>
                  </a:lnTo>
                  <a:cubicBezTo>
                    <a:pt x="174172" y="374138"/>
                    <a:pt x="182270" y="382228"/>
                    <a:pt x="182270" y="392363"/>
                  </a:cubicBezTo>
                  <a:lnTo>
                    <a:pt x="182270" y="515763"/>
                  </a:lnTo>
                  <a:lnTo>
                    <a:pt x="81009" y="515763"/>
                  </a:lnTo>
                  <a:lnTo>
                    <a:pt x="81009" y="392363"/>
                  </a:lnTo>
                  <a:cubicBezTo>
                    <a:pt x="81009" y="382228"/>
                    <a:pt x="89106" y="374138"/>
                    <a:pt x="99250" y="374138"/>
                  </a:cubicBezTo>
                  <a:close/>
                  <a:moveTo>
                    <a:pt x="364577" y="313448"/>
                  </a:moveTo>
                  <a:lnTo>
                    <a:pt x="364577" y="495496"/>
                  </a:lnTo>
                  <a:lnTo>
                    <a:pt x="425351" y="495496"/>
                  </a:lnTo>
                  <a:lnTo>
                    <a:pt x="425351" y="313448"/>
                  </a:lnTo>
                  <a:close/>
                  <a:moveTo>
                    <a:pt x="362530" y="293270"/>
                  </a:moveTo>
                  <a:lnTo>
                    <a:pt x="427309" y="293270"/>
                  </a:lnTo>
                  <a:cubicBezTo>
                    <a:pt x="437452" y="293270"/>
                    <a:pt x="445550" y="301359"/>
                    <a:pt x="445550" y="311404"/>
                  </a:cubicBezTo>
                  <a:lnTo>
                    <a:pt x="445550" y="515763"/>
                  </a:lnTo>
                  <a:lnTo>
                    <a:pt x="344289" y="515763"/>
                  </a:lnTo>
                  <a:lnTo>
                    <a:pt x="344289" y="311404"/>
                  </a:lnTo>
                  <a:cubicBezTo>
                    <a:pt x="344289" y="301359"/>
                    <a:pt x="352386" y="293270"/>
                    <a:pt x="362530" y="293270"/>
                  </a:cubicBezTo>
                  <a:close/>
                  <a:moveTo>
                    <a:pt x="232916" y="212326"/>
                  </a:moveTo>
                  <a:lnTo>
                    <a:pt x="232916" y="495498"/>
                  </a:lnTo>
                  <a:lnTo>
                    <a:pt x="293733" y="495498"/>
                  </a:lnTo>
                  <a:lnTo>
                    <a:pt x="293733" y="212326"/>
                  </a:lnTo>
                  <a:close/>
                  <a:moveTo>
                    <a:pt x="496167" y="192162"/>
                  </a:moveTo>
                  <a:lnTo>
                    <a:pt x="496167" y="495500"/>
                  </a:lnTo>
                  <a:lnTo>
                    <a:pt x="556953" y="495500"/>
                  </a:lnTo>
                  <a:lnTo>
                    <a:pt x="556953" y="192162"/>
                  </a:lnTo>
                  <a:close/>
                  <a:moveTo>
                    <a:pt x="230868" y="192150"/>
                  </a:moveTo>
                  <a:lnTo>
                    <a:pt x="295692" y="192150"/>
                  </a:lnTo>
                  <a:cubicBezTo>
                    <a:pt x="305843" y="192150"/>
                    <a:pt x="313946" y="200238"/>
                    <a:pt x="313946" y="210370"/>
                  </a:cubicBezTo>
                  <a:lnTo>
                    <a:pt x="313946" y="515763"/>
                  </a:lnTo>
                  <a:lnTo>
                    <a:pt x="212614" y="515763"/>
                  </a:lnTo>
                  <a:lnTo>
                    <a:pt x="212614" y="210370"/>
                  </a:lnTo>
                  <a:cubicBezTo>
                    <a:pt x="212614" y="200238"/>
                    <a:pt x="220717" y="192150"/>
                    <a:pt x="230868" y="192150"/>
                  </a:cubicBezTo>
                  <a:close/>
                  <a:moveTo>
                    <a:pt x="494120" y="171898"/>
                  </a:moveTo>
                  <a:lnTo>
                    <a:pt x="559000" y="171898"/>
                  </a:lnTo>
                  <a:cubicBezTo>
                    <a:pt x="569056" y="171898"/>
                    <a:pt x="577155" y="179986"/>
                    <a:pt x="577155" y="190118"/>
                  </a:cubicBezTo>
                  <a:lnTo>
                    <a:pt x="577155" y="515764"/>
                  </a:lnTo>
                  <a:lnTo>
                    <a:pt x="475964" y="515764"/>
                  </a:lnTo>
                  <a:lnTo>
                    <a:pt x="475964" y="190118"/>
                  </a:lnTo>
                  <a:cubicBezTo>
                    <a:pt x="475964" y="179986"/>
                    <a:pt x="484063" y="171898"/>
                    <a:pt x="494120" y="171898"/>
                  </a:cubicBezTo>
                  <a:close/>
                  <a:moveTo>
                    <a:pt x="141809" y="101124"/>
                  </a:moveTo>
                  <a:cubicBezTo>
                    <a:pt x="124544" y="101124"/>
                    <a:pt x="111462" y="114276"/>
                    <a:pt x="111462" y="131426"/>
                  </a:cubicBezTo>
                  <a:cubicBezTo>
                    <a:pt x="111462" y="148665"/>
                    <a:pt x="124544" y="161728"/>
                    <a:pt x="141809" y="161728"/>
                  </a:cubicBezTo>
                  <a:cubicBezTo>
                    <a:pt x="158985" y="161728"/>
                    <a:pt x="172156" y="148665"/>
                    <a:pt x="172156" y="131426"/>
                  </a:cubicBezTo>
                  <a:cubicBezTo>
                    <a:pt x="172156" y="114276"/>
                    <a:pt x="158985" y="101124"/>
                    <a:pt x="141809" y="101124"/>
                  </a:cubicBezTo>
                  <a:close/>
                  <a:moveTo>
                    <a:pt x="536679" y="50562"/>
                  </a:moveTo>
                  <a:cubicBezTo>
                    <a:pt x="519503" y="50562"/>
                    <a:pt x="506332" y="63714"/>
                    <a:pt x="506332" y="80864"/>
                  </a:cubicBezTo>
                  <a:cubicBezTo>
                    <a:pt x="506332" y="98103"/>
                    <a:pt x="519503" y="111254"/>
                    <a:pt x="536679" y="111254"/>
                  </a:cubicBezTo>
                  <a:cubicBezTo>
                    <a:pt x="553944" y="111254"/>
                    <a:pt x="567115" y="98103"/>
                    <a:pt x="567115" y="80864"/>
                  </a:cubicBezTo>
                  <a:cubicBezTo>
                    <a:pt x="567115" y="63714"/>
                    <a:pt x="553944" y="50562"/>
                    <a:pt x="536679" y="50562"/>
                  </a:cubicBezTo>
                  <a:close/>
                  <a:moveTo>
                    <a:pt x="334216" y="20260"/>
                  </a:moveTo>
                  <a:cubicBezTo>
                    <a:pt x="318107" y="20260"/>
                    <a:pt x="305559" y="31635"/>
                    <a:pt x="303957" y="47185"/>
                  </a:cubicBezTo>
                  <a:cubicBezTo>
                    <a:pt x="304669" y="49318"/>
                    <a:pt x="304669" y="51628"/>
                    <a:pt x="303957" y="53583"/>
                  </a:cubicBezTo>
                  <a:cubicBezTo>
                    <a:pt x="305381" y="69312"/>
                    <a:pt x="318018" y="80864"/>
                    <a:pt x="334216" y="80864"/>
                  </a:cubicBezTo>
                  <a:cubicBezTo>
                    <a:pt x="350947" y="80864"/>
                    <a:pt x="363851" y="68423"/>
                    <a:pt x="364563" y="51984"/>
                  </a:cubicBezTo>
                  <a:cubicBezTo>
                    <a:pt x="364385" y="51006"/>
                    <a:pt x="364385" y="49940"/>
                    <a:pt x="364563" y="48874"/>
                  </a:cubicBezTo>
                  <a:cubicBezTo>
                    <a:pt x="363673" y="32523"/>
                    <a:pt x="350858" y="20260"/>
                    <a:pt x="334216" y="20260"/>
                  </a:cubicBezTo>
                  <a:close/>
                  <a:moveTo>
                    <a:pt x="334216" y="0"/>
                  </a:moveTo>
                  <a:cubicBezTo>
                    <a:pt x="359490" y="0"/>
                    <a:pt x="379959" y="17683"/>
                    <a:pt x="384053" y="41676"/>
                  </a:cubicBezTo>
                  <a:lnTo>
                    <a:pt x="490758" y="59448"/>
                  </a:lnTo>
                  <a:cubicBezTo>
                    <a:pt x="498678" y="42120"/>
                    <a:pt x="516121" y="30302"/>
                    <a:pt x="536679" y="30302"/>
                  </a:cubicBezTo>
                  <a:cubicBezTo>
                    <a:pt x="565069" y="30302"/>
                    <a:pt x="587317" y="52606"/>
                    <a:pt x="587317" y="80864"/>
                  </a:cubicBezTo>
                  <a:cubicBezTo>
                    <a:pt x="587317" y="109211"/>
                    <a:pt x="565069" y="131426"/>
                    <a:pt x="536679" y="131426"/>
                  </a:cubicBezTo>
                  <a:cubicBezTo>
                    <a:pt x="508379" y="131426"/>
                    <a:pt x="486041" y="109211"/>
                    <a:pt x="486041" y="80864"/>
                  </a:cubicBezTo>
                  <a:cubicBezTo>
                    <a:pt x="486041" y="80420"/>
                    <a:pt x="486130" y="79975"/>
                    <a:pt x="486130" y="79531"/>
                  </a:cubicBezTo>
                  <a:lnTo>
                    <a:pt x="383430" y="62470"/>
                  </a:lnTo>
                  <a:cubicBezTo>
                    <a:pt x="378179" y="84863"/>
                    <a:pt x="358422" y="101124"/>
                    <a:pt x="334216" y="101124"/>
                  </a:cubicBezTo>
                  <a:cubicBezTo>
                    <a:pt x="311700" y="101124"/>
                    <a:pt x="293011" y="87084"/>
                    <a:pt x="286247" y="67179"/>
                  </a:cubicBezTo>
                  <a:lnTo>
                    <a:pt x="192269" y="126983"/>
                  </a:lnTo>
                  <a:cubicBezTo>
                    <a:pt x="192358" y="128405"/>
                    <a:pt x="192447" y="129915"/>
                    <a:pt x="192447" y="131426"/>
                  </a:cubicBezTo>
                  <a:cubicBezTo>
                    <a:pt x="192447" y="159773"/>
                    <a:pt x="170109" y="181988"/>
                    <a:pt x="141809" y="181988"/>
                  </a:cubicBezTo>
                  <a:cubicBezTo>
                    <a:pt x="113419" y="181988"/>
                    <a:pt x="91171" y="159773"/>
                    <a:pt x="91171" y="131426"/>
                  </a:cubicBezTo>
                  <a:cubicBezTo>
                    <a:pt x="91171" y="103168"/>
                    <a:pt x="113419" y="80864"/>
                    <a:pt x="141809" y="80864"/>
                  </a:cubicBezTo>
                  <a:cubicBezTo>
                    <a:pt x="161032" y="80864"/>
                    <a:pt x="177496" y="91172"/>
                    <a:pt x="186039" y="106634"/>
                  </a:cubicBezTo>
                  <a:lnTo>
                    <a:pt x="283933" y="44431"/>
                  </a:lnTo>
                  <a:cubicBezTo>
                    <a:pt x="286870" y="19105"/>
                    <a:pt x="307873" y="0"/>
                    <a:pt x="334216" y="0"/>
                  </a:cubicBezTo>
                  <a:close/>
                  <a:moveTo>
                    <a:pt x="30351" y="0"/>
                  </a:moveTo>
                  <a:cubicBezTo>
                    <a:pt x="36492" y="0"/>
                    <a:pt x="40497" y="4088"/>
                    <a:pt x="40497" y="10131"/>
                  </a:cubicBezTo>
                  <a:lnTo>
                    <a:pt x="40497" y="30305"/>
                  </a:lnTo>
                  <a:lnTo>
                    <a:pt x="50644" y="30305"/>
                  </a:lnTo>
                  <a:cubicBezTo>
                    <a:pt x="56696" y="30305"/>
                    <a:pt x="60790" y="34393"/>
                    <a:pt x="60790" y="40436"/>
                  </a:cubicBezTo>
                  <a:cubicBezTo>
                    <a:pt x="60790" y="46480"/>
                    <a:pt x="56696" y="50568"/>
                    <a:pt x="50644" y="50568"/>
                  </a:cubicBezTo>
                  <a:lnTo>
                    <a:pt x="40497" y="50568"/>
                  </a:lnTo>
                  <a:lnTo>
                    <a:pt x="40497" y="80873"/>
                  </a:lnTo>
                  <a:lnTo>
                    <a:pt x="50644" y="80873"/>
                  </a:lnTo>
                  <a:cubicBezTo>
                    <a:pt x="56696" y="80873"/>
                    <a:pt x="60790" y="84961"/>
                    <a:pt x="60790" y="91004"/>
                  </a:cubicBezTo>
                  <a:cubicBezTo>
                    <a:pt x="60790" y="97047"/>
                    <a:pt x="56696" y="101135"/>
                    <a:pt x="50644" y="101135"/>
                  </a:cubicBezTo>
                  <a:lnTo>
                    <a:pt x="40497" y="101135"/>
                  </a:lnTo>
                  <a:lnTo>
                    <a:pt x="40497" y="131440"/>
                  </a:lnTo>
                  <a:lnTo>
                    <a:pt x="50644" y="131440"/>
                  </a:lnTo>
                  <a:cubicBezTo>
                    <a:pt x="56696" y="131440"/>
                    <a:pt x="60790" y="135528"/>
                    <a:pt x="60790" y="141571"/>
                  </a:cubicBezTo>
                  <a:cubicBezTo>
                    <a:pt x="60790" y="147615"/>
                    <a:pt x="56696" y="151703"/>
                    <a:pt x="50644" y="151703"/>
                  </a:cubicBezTo>
                  <a:lnTo>
                    <a:pt x="40497" y="151703"/>
                  </a:lnTo>
                  <a:lnTo>
                    <a:pt x="40497" y="182008"/>
                  </a:lnTo>
                  <a:lnTo>
                    <a:pt x="50644" y="182008"/>
                  </a:lnTo>
                  <a:cubicBezTo>
                    <a:pt x="56696" y="182008"/>
                    <a:pt x="60790" y="186096"/>
                    <a:pt x="60790" y="192139"/>
                  </a:cubicBezTo>
                  <a:cubicBezTo>
                    <a:pt x="60790" y="198182"/>
                    <a:pt x="56696" y="202270"/>
                    <a:pt x="50644" y="202270"/>
                  </a:cubicBezTo>
                  <a:lnTo>
                    <a:pt x="40497" y="202270"/>
                  </a:lnTo>
                  <a:lnTo>
                    <a:pt x="40497" y="232575"/>
                  </a:lnTo>
                  <a:lnTo>
                    <a:pt x="50644" y="232575"/>
                  </a:lnTo>
                  <a:cubicBezTo>
                    <a:pt x="56696" y="232575"/>
                    <a:pt x="60790" y="236574"/>
                    <a:pt x="60790" y="242707"/>
                  </a:cubicBezTo>
                  <a:cubicBezTo>
                    <a:pt x="60790" y="248750"/>
                    <a:pt x="56696" y="252749"/>
                    <a:pt x="50644" y="252749"/>
                  </a:cubicBezTo>
                  <a:lnTo>
                    <a:pt x="40497" y="252749"/>
                  </a:lnTo>
                  <a:lnTo>
                    <a:pt x="40497" y="283143"/>
                  </a:lnTo>
                  <a:lnTo>
                    <a:pt x="50644" y="283143"/>
                  </a:lnTo>
                  <a:cubicBezTo>
                    <a:pt x="56696" y="283143"/>
                    <a:pt x="60790" y="287142"/>
                    <a:pt x="60790" y="293274"/>
                  </a:cubicBezTo>
                  <a:cubicBezTo>
                    <a:pt x="60790" y="299317"/>
                    <a:pt x="56696" y="303317"/>
                    <a:pt x="50644" y="303317"/>
                  </a:cubicBezTo>
                  <a:lnTo>
                    <a:pt x="40497" y="303317"/>
                  </a:lnTo>
                  <a:lnTo>
                    <a:pt x="40497" y="333710"/>
                  </a:lnTo>
                  <a:lnTo>
                    <a:pt x="50644" y="333710"/>
                  </a:lnTo>
                  <a:cubicBezTo>
                    <a:pt x="56696" y="333710"/>
                    <a:pt x="60790" y="337710"/>
                    <a:pt x="60790" y="343753"/>
                  </a:cubicBezTo>
                  <a:cubicBezTo>
                    <a:pt x="60790" y="349885"/>
                    <a:pt x="56696" y="353884"/>
                    <a:pt x="50644" y="353884"/>
                  </a:cubicBezTo>
                  <a:lnTo>
                    <a:pt x="40497" y="353884"/>
                  </a:lnTo>
                  <a:lnTo>
                    <a:pt x="40497" y="384278"/>
                  </a:lnTo>
                  <a:lnTo>
                    <a:pt x="50644" y="384278"/>
                  </a:lnTo>
                  <a:cubicBezTo>
                    <a:pt x="56696" y="384278"/>
                    <a:pt x="60790" y="388277"/>
                    <a:pt x="60790" y="394320"/>
                  </a:cubicBezTo>
                  <a:cubicBezTo>
                    <a:pt x="60790" y="400453"/>
                    <a:pt x="56696" y="404452"/>
                    <a:pt x="50644" y="404452"/>
                  </a:cubicBezTo>
                  <a:lnTo>
                    <a:pt x="40497" y="404452"/>
                  </a:lnTo>
                  <a:lnTo>
                    <a:pt x="40497" y="434757"/>
                  </a:lnTo>
                  <a:lnTo>
                    <a:pt x="50644" y="434757"/>
                  </a:lnTo>
                  <a:cubicBezTo>
                    <a:pt x="56696" y="434757"/>
                    <a:pt x="60790" y="438845"/>
                    <a:pt x="60790" y="444888"/>
                  </a:cubicBezTo>
                  <a:cubicBezTo>
                    <a:pt x="60790" y="450931"/>
                    <a:pt x="56696" y="455019"/>
                    <a:pt x="50644" y="455019"/>
                  </a:cubicBezTo>
                  <a:lnTo>
                    <a:pt x="40497" y="455019"/>
                  </a:lnTo>
                  <a:lnTo>
                    <a:pt x="40497" y="485324"/>
                  </a:lnTo>
                  <a:lnTo>
                    <a:pt x="50644" y="485324"/>
                  </a:lnTo>
                  <a:cubicBezTo>
                    <a:pt x="56696" y="485324"/>
                    <a:pt x="60790" y="489412"/>
                    <a:pt x="60790" y="495456"/>
                  </a:cubicBezTo>
                  <a:cubicBezTo>
                    <a:pt x="60790" y="501499"/>
                    <a:pt x="56696" y="505587"/>
                    <a:pt x="50644" y="505587"/>
                  </a:cubicBezTo>
                  <a:lnTo>
                    <a:pt x="40497" y="505587"/>
                  </a:lnTo>
                  <a:lnTo>
                    <a:pt x="40497" y="566286"/>
                  </a:lnTo>
                  <a:lnTo>
                    <a:pt x="60790" y="566286"/>
                  </a:lnTo>
                  <a:lnTo>
                    <a:pt x="60790" y="556154"/>
                  </a:lnTo>
                  <a:cubicBezTo>
                    <a:pt x="60790" y="550111"/>
                    <a:pt x="64796" y="546023"/>
                    <a:pt x="70937" y="546023"/>
                  </a:cubicBezTo>
                  <a:cubicBezTo>
                    <a:pt x="76989" y="546023"/>
                    <a:pt x="80995" y="550111"/>
                    <a:pt x="80995" y="556154"/>
                  </a:cubicBezTo>
                  <a:lnTo>
                    <a:pt x="80995" y="566286"/>
                  </a:lnTo>
                  <a:lnTo>
                    <a:pt x="111434" y="566286"/>
                  </a:lnTo>
                  <a:lnTo>
                    <a:pt x="111434" y="556154"/>
                  </a:lnTo>
                  <a:cubicBezTo>
                    <a:pt x="111434" y="550111"/>
                    <a:pt x="115440" y="546023"/>
                    <a:pt x="121492" y="546023"/>
                  </a:cubicBezTo>
                  <a:cubicBezTo>
                    <a:pt x="127633" y="546023"/>
                    <a:pt x="131639" y="550111"/>
                    <a:pt x="131639" y="556154"/>
                  </a:cubicBezTo>
                  <a:lnTo>
                    <a:pt x="131639" y="566286"/>
                  </a:lnTo>
                  <a:lnTo>
                    <a:pt x="162078" y="566286"/>
                  </a:lnTo>
                  <a:lnTo>
                    <a:pt x="162078" y="556154"/>
                  </a:lnTo>
                  <a:cubicBezTo>
                    <a:pt x="162078" y="550111"/>
                    <a:pt x="166084" y="546023"/>
                    <a:pt x="172136" y="546023"/>
                  </a:cubicBezTo>
                  <a:cubicBezTo>
                    <a:pt x="178277" y="546023"/>
                    <a:pt x="182283" y="550111"/>
                    <a:pt x="182283" y="556154"/>
                  </a:cubicBezTo>
                  <a:lnTo>
                    <a:pt x="182283" y="566286"/>
                  </a:lnTo>
                  <a:lnTo>
                    <a:pt x="212633" y="566286"/>
                  </a:lnTo>
                  <a:lnTo>
                    <a:pt x="212633" y="556154"/>
                  </a:lnTo>
                  <a:cubicBezTo>
                    <a:pt x="212633" y="550111"/>
                    <a:pt x="216728" y="546023"/>
                    <a:pt x="222780" y="546023"/>
                  </a:cubicBezTo>
                  <a:cubicBezTo>
                    <a:pt x="228832" y="546023"/>
                    <a:pt x="232927" y="550111"/>
                    <a:pt x="232927" y="556154"/>
                  </a:cubicBezTo>
                  <a:lnTo>
                    <a:pt x="232927" y="566286"/>
                  </a:lnTo>
                  <a:lnTo>
                    <a:pt x="263277" y="566286"/>
                  </a:lnTo>
                  <a:lnTo>
                    <a:pt x="263277" y="556154"/>
                  </a:lnTo>
                  <a:cubicBezTo>
                    <a:pt x="263277" y="550111"/>
                    <a:pt x="267372" y="546023"/>
                    <a:pt x="273424" y="546023"/>
                  </a:cubicBezTo>
                  <a:cubicBezTo>
                    <a:pt x="279476" y="546023"/>
                    <a:pt x="283571" y="550111"/>
                    <a:pt x="283571" y="556154"/>
                  </a:cubicBezTo>
                  <a:lnTo>
                    <a:pt x="283571" y="566286"/>
                  </a:lnTo>
                  <a:lnTo>
                    <a:pt x="313921" y="566286"/>
                  </a:lnTo>
                  <a:lnTo>
                    <a:pt x="313921" y="556154"/>
                  </a:lnTo>
                  <a:cubicBezTo>
                    <a:pt x="313921" y="550111"/>
                    <a:pt x="318016" y="546023"/>
                    <a:pt x="324068" y="546023"/>
                  </a:cubicBezTo>
                  <a:cubicBezTo>
                    <a:pt x="330120" y="546023"/>
                    <a:pt x="334215" y="550111"/>
                    <a:pt x="334215" y="556154"/>
                  </a:cubicBezTo>
                  <a:lnTo>
                    <a:pt x="334215" y="566286"/>
                  </a:lnTo>
                  <a:lnTo>
                    <a:pt x="364565" y="566286"/>
                  </a:lnTo>
                  <a:lnTo>
                    <a:pt x="364565" y="556154"/>
                  </a:lnTo>
                  <a:cubicBezTo>
                    <a:pt x="364565" y="550111"/>
                    <a:pt x="368660" y="546023"/>
                    <a:pt x="374712" y="546023"/>
                  </a:cubicBezTo>
                  <a:cubicBezTo>
                    <a:pt x="380764" y="546023"/>
                    <a:pt x="384859" y="550111"/>
                    <a:pt x="384859" y="556154"/>
                  </a:cubicBezTo>
                  <a:lnTo>
                    <a:pt x="384859" y="566286"/>
                  </a:lnTo>
                  <a:lnTo>
                    <a:pt x="415209" y="566286"/>
                  </a:lnTo>
                  <a:lnTo>
                    <a:pt x="415209" y="556154"/>
                  </a:lnTo>
                  <a:cubicBezTo>
                    <a:pt x="415209" y="550111"/>
                    <a:pt x="419215" y="546023"/>
                    <a:pt x="425356" y="546023"/>
                  </a:cubicBezTo>
                  <a:cubicBezTo>
                    <a:pt x="431408" y="546023"/>
                    <a:pt x="435414" y="550111"/>
                    <a:pt x="435414" y="556154"/>
                  </a:cubicBezTo>
                  <a:lnTo>
                    <a:pt x="435414" y="566286"/>
                  </a:lnTo>
                  <a:lnTo>
                    <a:pt x="465853" y="566286"/>
                  </a:lnTo>
                  <a:lnTo>
                    <a:pt x="465853" y="556154"/>
                  </a:lnTo>
                  <a:cubicBezTo>
                    <a:pt x="465853" y="550111"/>
                    <a:pt x="469859" y="546023"/>
                    <a:pt x="476000" y="546023"/>
                  </a:cubicBezTo>
                  <a:cubicBezTo>
                    <a:pt x="482053" y="546023"/>
                    <a:pt x="486058" y="550111"/>
                    <a:pt x="486058" y="556154"/>
                  </a:cubicBezTo>
                  <a:lnTo>
                    <a:pt x="486058" y="566286"/>
                  </a:lnTo>
                  <a:lnTo>
                    <a:pt x="516498" y="566286"/>
                  </a:lnTo>
                  <a:lnTo>
                    <a:pt x="516498" y="556154"/>
                  </a:lnTo>
                  <a:cubicBezTo>
                    <a:pt x="516498" y="550111"/>
                    <a:pt x="520503" y="546023"/>
                    <a:pt x="526555" y="546023"/>
                  </a:cubicBezTo>
                  <a:cubicBezTo>
                    <a:pt x="532697" y="546023"/>
                    <a:pt x="536702" y="550111"/>
                    <a:pt x="536702" y="556154"/>
                  </a:cubicBezTo>
                  <a:lnTo>
                    <a:pt x="536702" y="566286"/>
                  </a:lnTo>
                  <a:lnTo>
                    <a:pt x="567142" y="566286"/>
                  </a:lnTo>
                  <a:lnTo>
                    <a:pt x="567142" y="556154"/>
                  </a:lnTo>
                  <a:cubicBezTo>
                    <a:pt x="567142" y="550111"/>
                    <a:pt x="571147" y="546023"/>
                    <a:pt x="577199" y="546023"/>
                  </a:cubicBezTo>
                  <a:cubicBezTo>
                    <a:pt x="583341" y="546023"/>
                    <a:pt x="587346" y="550111"/>
                    <a:pt x="587346" y="556154"/>
                  </a:cubicBezTo>
                  <a:lnTo>
                    <a:pt x="587346" y="566286"/>
                  </a:lnTo>
                  <a:lnTo>
                    <a:pt x="597493" y="566286"/>
                  </a:lnTo>
                  <a:cubicBezTo>
                    <a:pt x="603545" y="566286"/>
                    <a:pt x="607639" y="570285"/>
                    <a:pt x="607639" y="576328"/>
                  </a:cubicBezTo>
                  <a:cubicBezTo>
                    <a:pt x="607639" y="582460"/>
                    <a:pt x="603545" y="586459"/>
                    <a:pt x="597493" y="586459"/>
                  </a:cubicBezTo>
                  <a:lnTo>
                    <a:pt x="587346" y="586459"/>
                  </a:lnTo>
                  <a:lnTo>
                    <a:pt x="587346" y="596591"/>
                  </a:lnTo>
                  <a:cubicBezTo>
                    <a:pt x="587346" y="602634"/>
                    <a:pt x="583252" y="606722"/>
                    <a:pt x="577199" y="606722"/>
                  </a:cubicBezTo>
                  <a:cubicBezTo>
                    <a:pt x="571147" y="606722"/>
                    <a:pt x="567053" y="602634"/>
                    <a:pt x="567053" y="596591"/>
                  </a:cubicBezTo>
                  <a:lnTo>
                    <a:pt x="567053" y="586459"/>
                  </a:lnTo>
                  <a:lnTo>
                    <a:pt x="536702" y="586459"/>
                  </a:lnTo>
                  <a:lnTo>
                    <a:pt x="536702" y="596591"/>
                  </a:lnTo>
                  <a:cubicBezTo>
                    <a:pt x="536702" y="602634"/>
                    <a:pt x="532697" y="606722"/>
                    <a:pt x="526555" y="606722"/>
                  </a:cubicBezTo>
                  <a:cubicBezTo>
                    <a:pt x="520503" y="606722"/>
                    <a:pt x="516498" y="602634"/>
                    <a:pt x="516498" y="596591"/>
                  </a:cubicBezTo>
                  <a:lnTo>
                    <a:pt x="516498" y="586459"/>
                  </a:lnTo>
                  <a:lnTo>
                    <a:pt x="486058" y="586459"/>
                  </a:lnTo>
                  <a:lnTo>
                    <a:pt x="486058" y="596591"/>
                  </a:lnTo>
                  <a:cubicBezTo>
                    <a:pt x="486058" y="602634"/>
                    <a:pt x="482053" y="606722"/>
                    <a:pt x="475911" y="606722"/>
                  </a:cubicBezTo>
                  <a:cubicBezTo>
                    <a:pt x="469859" y="606722"/>
                    <a:pt x="465853" y="602634"/>
                    <a:pt x="465853" y="596591"/>
                  </a:cubicBezTo>
                  <a:lnTo>
                    <a:pt x="465853" y="586459"/>
                  </a:lnTo>
                  <a:lnTo>
                    <a:pt x="435414" y="586459"/>
                  </a:lnTo>
                  <a:lnTo>
                    <a:pt x="435414" y="596591"/>
                  </a:lnTo>
                  <a:cubicBezTo>
                    <a:pt x="435414" y="602634"/>
                    <a:pt x="431408" y="606722"/>
                    <a:pt x="425356" y="606722"/>
                  </a:cubicBezTo>
                  <a:cubicBezTo>
                    <a:pt x="419215" y="606722"/>
                    <a:pt x="415209" y="602634"/>
                    <a:pt x="415209" y="596591"/>
                  </a:cubicBezTo>
                  <a:lnTo>
                    <a:pt x="415209" y="586459"/>
                  </a:lnTo>
                  <a:lnTo>
                    <a:pt x="384770" y="586459"/>
                  </a:lnTo>
                  <a:lnTo>
                    <a:pt x="384770" y="596591"/>
                  </a:lnTo>
                  <a:cubicBezTo>
                    <a:pt x="384770" y="602634"/>
                    <a:pt x="380764" y="606722"/>
                    <a:pt x="374712" y="606722"/>
                  </a:cubicBezTo>
                  <a:cubicBezTo>
                    <a:pt x="368571" y="606722"/>
                    <a:pt x="364565" y="602634"/>
                    <a:pt x="364565" y="596591"/>
                  </a:cubicBezTo>
                  <a:lnTo>
                    <a:pt x="364565" y="586459"/>
                  </a:lnTo>
                  <a:lnTo>
                    <a:pt x="334215" y="586459"/>
                  </a:lnTo>
                  <a:lnTo>
                    <a:pt x="334215" y="596591"/>
                  </a:lnTo>
                  <a:cubicBezTo>
                    <a:pt x="334215" y="602634"/>
                    <a:pt x="330120" y="606722"/>
                    <a:pt x="324068" y="606722"/>
                  </a:cubicBezTo>
                  <a:cubicBezTo>
                    <a:pt x="318016" y="606722"/>
                    <a:pt x="313921" y="602634"/>
                    <a:pt x="313921" y="596591"/>
                  </a:cubicBezTo>
                  <a:lnTo>
                    <a:pt x="313921" y="586459"/>
                  </a:lnTo>
                  <a:lnTo>
                    <a:pt x="283571" y="586459"/>
                  </a:lnTo>
                  <a:lnTo>
                    <a:pt x="283571" y="596591"/>
                  </a:lnTo>
                  <a:cubicBezTo>
                    <a:pt x="283571" y="602634"/>
                    <a:pt x="279476" y="606722"/>
                    <a:pt x="273424" y="606722"/>
                  </a:cubicBezTo>
                  <a:cubicBezTo>
                    <a:pt x="267372" y="606722"/>
                    <a:pt x="263277" y="602634"/>
                    <a:pt x="263277" y="596591"/>
                  </a:cubicBezTo>
                  <a:lnTo>
                    <a:pt x="263277" y="586459"/>
                  </a:lnTo>
                  <a:lnTo>
                    <a:pt x="232927" y="586459"/>
                  </a:lnTo>
                  <a:lnTo>
                    <a:pt x="232927" y="596591"/>
                  </a:lnTo>
                  <a:cubicBezTo>
                    <a:pt x="232927" y="602634"/>
                    <a:pt x="228832" y="606722"/>
                    <a:pt x="222780" y="606722"/>
                  </a:cubicBezTo>
                  <a:cubicBezTo>
                    <a:pt x="216728" y="606722"/>
                    <a:pt x="212633" y="602634"/>
                    <a:pt x="212633" y="596591"/>
                  </a:cubicBezTo>
                  <a:lnTo>
                    <a:pt x="212633" y="586459"/>
                  </a:lnTo>
                  <a:lnTo>
                    <a:pt x="182283" y="586459"/>
                  </a:lnTo>
                  <a:lnTo>
                    <a:pt x="182283" y="596591"/>
                  </a:lnTo>
                  <a:cubicBezTo>
                    <a:pt x="182283" y="602634"/>
                    <a:pt x="178188" y="606722"/>
                    <a:pt x="172136" y="606722"/>
                  </a:cubicBezTo>
                  <a:cubicBezTo>
                    <a:pt x="166084" y="606722"/>
                    <a:pt x="161989" y="602634"/>
                    <a:pt x="161989" y="596591"/>
                  </a:cubicBezTo>
                  <a:lnTo>
                    <a:pt x="161989" y="586459"/>
                  </a:lnTo>
                  <a:lnTo>
                    <a:pt x="131639" y="586459"/>
                  </a:lnTo>
                  <a:lnTo>
                    <a:pt x="131639" y="596591"/>
                  </a:lnTo>
                  <a:cubicBezTo>
                    <a:pt x="131639" y="602634"/>
                    <a:pt x="127633" y="606722"/>
                    <a:pt x="121492" y="606722"/>
                  </a:cubicBezTo>
                  <a:cubicBezTo>
                    <a:pt x="115440" y="606722"/>
                    <a:pt x="111434" y="602634"/>
                    <a:pt x="111434" y="596591"/>
                  </a:cubicBezTo>
                  <a:lnTo>
                    <a:pt x="111434" y="586459"/>
                  </a:lnTo>
                  <a:lnTo>
                    <a:pt x="80995" y="586459"/>
                  </a:lnTo>
                  <a:lnTo>
                    <a:pt x="80995" y="596591"/>
                  </a:lnTo>
                  <a:cubicBezTo>
                    <a:pt x="80995" y="602634"/>
                    <a:pt x="76989" y="606722"/>
                    <a:pt x="70848" y="606722"/>
                  </a:cubicBezTo>
                  <a:cubicBezTo>
                    <a:pt x="64796" y="606722"/>
                    <a:pt x="60790" y="602634"/>
                    <a:pt x="60790" y="596591"/>
                  </a:cubicBezTo>
                  <a:lnTo>
                    <a:pt x="60790" y="586459"/>
                  </a:lnTo>
                  <a:lnTo>
                    <a:pt x="30351" y="586459"/>
                  </a:lnTo>
                  <a:cubicBezTo>
                    <a:pt x="24298" y="586459"/>
                    <a:pt x="20293" y="582460"/>
                    <a:pt x="20293" y="576328"/>
                  </a:cubicBezTo>
                  <a:lnTo>
                    <a:pt x="20293" y="556154"/>
                  </a:lnTo>
                  <a:lnTo>
                    <a:pt x="10146" y="556154"/>
                  </a:lnTo>
                  <a:cubicBezTo>
                    <a:pt x="4094" y="556154"/>
                    <a:pt x="0" y="552066"/>
                    <a:pt x="0" y="546023"/>
                  </a:cubicBezTo>
                  <a:cubicBezTo>
                    <a:pt x="0" y="539980"/>
                    <a:pt x="4094" y="535892"/>
                    <a:pt x="10146" y="535892"/>
                  </a:cubicBezTo>
                  <a:lnTo>
                    <a:pt x="20293" y="535892"/>
                  </a:lnTo>
                  <a:lnTo>
                    <a:pt x="20293" y="505587"/>
                  </a:lnTo>
                  <a:lnTo>
                    <a:pt x="10146" y="505587"/>
                  </a:lnTo>
                  <a:cubicBezTo>
                    <a:pt x="4094" y="505587"/>
                    <a:pt x="0" y="501499"/>
                    <a:pt x="0" y="495456"/>
                  </a:cubicBezTo>
                  <a:cubicBezTo>
                    <a:pt x="0" y="489412"/>
                    <a:pt x="4094" y="485324"/>
                    <a:pt x="10146" y="485324"/>
                  </a:cubicBezTo>
                  <a:lnTo>
                    <a:pt x="20293" y="485324"/>
                  </a:lnTo>
                  <a:lnTo>
                    <a:pt x="20293" y="455019"/>
                  </a:lnTo>
                  <a:lnTo>
                    <a:pt x="10146" y="455019"/>
                  </a:lnTo>
                  <a:cubicBezTo>
                    <a:pt x="4094" y="455019"/>
                    <a:pt x="0" y="450931"/>
                    <a:pt x="0" y="444888"/>
                  </a:cubicBezTo>
                  <a:cubicBezTo>
                    <a:pt x="0" y="438845"/>
                    <a:pt x="4094" y="434757"/>
                    <a:pt x="10146" y="434757"/>
                  </a:cubicBezTo>
                  <a:lnTo>
                    <a:pt x="20293" y="434757"/>
                  </a:lnTo>
                  <a:lnTo>
                    <a:pt x="20293" y="404452"/>
                  </a:lnTo>
                  <a:lnTo>
                    <a:pt x="10146" y="404452"/>
                  </a:lnTo>
                  <a:cubicBezTo>
                    <a:pt x="4094" y="404452"/>
                    <a:pt x="0" y="400453"/>
                    <a:pt x="0" y="394320"/>
                  </a:cubicBezTo>
                  <a:cubicBezTo>
                    <a:pt x="0" y="388277"/>
                    <a:pt x="4094" y="384278"/>
                    <a:pt x="10146" y="384278"/>
                  </a:cubicBezTo>
                  <a:lnTo>
                    <a:pt x="20293" y="384278"/>
                  </a:lnTo>
                  <a:lnTo>
                    <a:pt x="20293" y="353884"/>
                  </a:lnTo>
                  <a:lnTo>
                    <a:pt x="10146" y="353884"/>
                  </a:lnTo>
                  <a:cubicBezTo>
                    <a:pt x="4094" y="353884"/>
                    <a:pt x="0" y="349885"/>
                    <a:pt x="0" y="343753"/>
                  </a:cubicBezTo>
                  <a:cubicBezTo>
                    <a:pt x="0" y="337710"/>
                    <a:pt x="4094" y="333710"/>
                    <a:pt x="10146" y="333710"/>
                  </a:cubicBezTo>
                  <a:lnTo>
                    <a:pt x="20293" y="333710"/>
                  </a:lnTo>
                  <a:lnTo>
                    <a:pt x="20293" y="303317"/>
                  </a:lnTo>
                  <a:lnTo>
                    <a:pt x="10146" y="303317"/>
                  </a:lnTo>
                  <a:cubicBezTo>
                    <a:pt x="4094" y="303317"/>
                    <a:pt x="0" y="299317"/>
                    <a:pt x="0" y="293274"/>
                  </a:cubicBezTo>
                  <a:cubicBezTo>
                    <a:pt x="0" y="287142"/>
                    <a:pt x="4094" y="283143"/>
                    <a:pt x="10146" y="283143"/>
                  </a:cubicBezTo>
                  <a:lnTo>
                    <a:pt x="20293" y="283143"/>
                  </a:lnTo>
                  <a:lnTo>
                    <a:pt x="20293" y="252749"/>
                  </a:lnTo>
                  <a:lnTo>
                    <a:pt x="10146" y="252749"/>
                  </a:lnTo>
                  <a:cubicBezTo>
                    <a:pt x="4094" y="252749"/>
                    <a:pt x="0" y="248750"/>
                    <a:pt x="0" y="242707"/>
                  </a:cubicBezTo>
                  <a:cubicBezTo>
                    <a:pt x="0" y="236574"/>
                    <a:pt x="4094" y="232575"/>
                    <a:pt x="10146" y="232575"/>
                  </a:cubicBezTo>
                  <a:lnTo>
                    <a:pt x="20293" y="232575"/>
                  </a:lnTo>
                  <a:lnTo>
                    <a:pt x="20293" y="202270"/>
                  </a:lnTo>
                  <a:lnTo>
                    <a:pt x="10146" y="202270"/>
                  </a:lnTo>
                  <a:cubicBezTo>
                    <a:pt x="4094" y="202270"/>
                    <a:pt x="0" y="198182"/>
                    <a:pt x="0" y="192139"/>
                  </a:cubicBezTo>
                  <a:cubicBezTo>
                    <a:pt x="0" y="186096"/>
                    <a:pt x="4094" y="182008"/>
                    <a:pt x="10146" y="182008"/>
                  </a:cubicBezTo>
                  <a:lnTo>
                    <a:pt x="20293" y="182008"/>
                  </a:lnTo>
                  <a:lnTo>
                    <a:pt x="20293" y="151703"/>
                  </a:lnTo>
                  <a:lnTo>
                    <a:pt x="10146" y="151703"/>
                  </a:lnTo>
                  <a:cubicBezTo>
                    <a:pt x="4094" y="151703"/>
                    <a:pt x="0" y="147615"/>
                    <a:pt x="0" y="141571"/>
                  </a:cubicBezTo>
                  <a:cubicBezTo>
                    <a:pt x="0" y="135528"/>
                    <a:pt x="4094" y="131440"/>
                    <a:pt x="10146" y="131440"/>
                  </a:cubicBezTo>
                  <a:lnTo>
                    <a:pt x="20293" y="131440"/>
                  </a:lnTo>
                  <a:lnTo>
                    <a:pt x="20293" y="101135"/>
                  </a:lnTo>
                  <a:lnTo>
                    <a:pt x="10146" y="101135"/>
                  </a:lnTo>
                  <a:cubicBezTo>
                    <a:pt x="4094" y="101135"/>
                    <a:pt x="0" y="97047"/>
                    <a:pt x="0" y="91004"/>
                  </a:cubicBezTo>
                  <a:cubicBezTo>
                    <a:pt x="0" y="84961"/>
                    <a:pt x="4094" y="80873"/>
                    <a:pt x="10146" y="80873"/>
                  </a:cubicBezTo>
                  <a:lnTo>
                    <a:pt x="20293" y="80873"/>
                  </a:lnTo>
                  <a:lnTo>
                    <a:pt x="20293" y="50568"/>
                  </a:lnTo>
                  <a:lnTo>
                    <a:pt x="10146" y="50568"/>
                  </a:lnTo>
                  <a:cubicBezTo>
                    <a:pt x="4094" y="50568"/>
                    <a:pt x="0" y="46480"/>
                    <a:pt x="0" y="40436"/>
                  </a:cubicBezTo>
                  <a:cubicBezTo>
                    <a:pt x="0" y="34393"/>
                    <a:pt x="4094" y="30305"/>
                    <a:pt x="10146" y="30305"/>
                  </a:cubicBezTo>
                  <a:lnTo>
                    <a:pt x="20293" y="30305"/>
                  </a:lnTo>
                  <a:lnTo>
                    <a:pt x="20293" y="10131"/>
                  </a:lnTo>
                  <a:cubicBezTo>
                    <a:pt x="20293" y="4088"/>
                    <a:pt x="24298" y="0"/>
                    <a:pt x="3035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</p:grpSp>
      <p:graphicFrame>
        <p:nvGraphicFramePr>
          <p:cNvPr id="14" name="图表 13"/>
          <p:cNvGraphicFramePr/>
          <p:nvPr/>
        </p:nvGraphicFramePr>
        <p:xfrm>
          <a:off x="6096000" y="1961839"/>
          <a:ext cx="5065486" cy="3455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154617" y="5053521"/>
            <a:ext cx="177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 : 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7785" y="-31115"/>
            <a:ext cx="12258675" cy="698690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8"/>
          <p:cNvSpPr txBox="1"/>
          <p:nvPr/>
        </p:nvSpPr>
        <p:spPr>
          <a:xfrm>
            <a:off x="5846287" y="1814640"/>
            <a:ext cx="3766926" cy="2807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长文字可直接编辑在本段位置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最长不得超过文本框框选位置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且六行为最大承受段数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XXXXXXXXXXXXXXXXXXX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XXXXXXXXXXXXXXXXXXX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XXXXXXXXXXXXXXXXXXX</a:t>
            </a:r>
            <a:endParaRPr lang="zh-CN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24"/>
          <p:cNvGrpSpPr/>
          <p:nvPr/>
        </p:nvGrpSpPr>
        <p:grpSpPr bwMode="auto">
          <a:xfrm>
            <a:off x="2498781" y="1945695"/>
            <a:ext cx="2518237" cy="2520280"/>
            <a:chOff x="2848131" y="1860029"/>
            <a:chExt cx="3807502" cy="3807502"/>
          </a:xfrm>
        </p:grpSpPr>
        <p:sp>
          <p:nvSpPr>
            <p:cNvPr id="7" name="椭圆 6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9" name="文本框 29"/>
          <p:cNvSpPr txBox="1">
            <a:spLocks noChangeArrowheads="1"/>
          </p:cNvSpPr>
          <p:nvPr/>
        </p:nvSpPr>
        <p:spPr bwMode="auto">
          <a:xfrm>
            <a:off x="3022783" y="2321310"/>
            <a:ext cx="1343025" cy="14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80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en-US" altLang="zh-CN" sz="8800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文本框 33"/>
          <p:cNvSpPr txBox="1"/>
          <p:nvPr/>
        </p:nvSpPr>
        <p:spPr>
          <a:xfrm>
            <a:off x="2435867" y="3602494"/>
            <a:ext cx="2605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篇章标题</a:t>
            </a:r>
            <a:endParaRPr lang="zh-CN" altLang="en-US" sz="2000" dirty="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endParaRPr lang="zh-CN" altLang="en-US" sz="2000" dirty="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473005" y="1859464"/>
            <a:ext cx="0" cy="280831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31" y="127520"/>
            <a:ext cx="3998609" cy="1010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10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1419</Words>
  <Application>WPS 演示</Application>
  <PresentationFormat>宽屏</PresentationFormat>
  <Paragraphs>145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Impact</vt:lpstr>
      <vt:lpstr>Arial Unicode MS</vt:lpstr>
      <vt:lpstr>等线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丹青 续</dc:creator>
  <cp:lastModifiedBy>吕同敏</cp:lastModifiedBy>
  <cp:revision>11</cp:revision>
  <dcterms:created xsi:type="dcterms:W3CDTF">2020-09-29T14:47:00Z</dcterms:created>
  <dcterms:modified xsi:type="dcterms:W3CDTF">2020-09-30T10:36:04Z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