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heme/theme2.xml" ContentType="application/vnd.openxmlformats-officedocument.them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09" r:id="rId2"/>
    <p:sldId id="438" r:id="rId3"/>
    <p:sldId id="426" r:id="rId4"/>
    <p:sldId id="437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09E1AC5-D595-4A29-9B73-E54AFE0C08BA}">
          <p14:sldIdLst>
            <p14:sldId id="409"/>
            <p14:sldId id="438"/>
            <p14:sldId id="426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5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1F24"/>
    <a:srgbClr val="C9C9CA"/>
    <a:srgbClr val="B5B6B6"/>
    <a:srgbClr val="A21F24"/>
    <a:srgbClr val="FFFFFF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3" autoAdjust="0"/>
    <p:restoredTop sz="94660"/>
  </p:normalViewPr>
  <p:slideViewPr>
    <p:cSldViewPr>
      <p:cViewPr varScale="1">
        <p:scale>
          <a:sx n="153" d="100"/>
          <a:sy n="153" d="100"/>
        </p:scale>
        <p:origin x="544" y="176"/>
      </p:cViewPr>
      <p:guideLst>
        <p:guide orient="horz" pos="165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4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image" Target="../media/image3.png"/><Relationship Id="rId5" Type="http://schemas.openxmlformats.org/officeDocument/2006/relationships/tags" Target="../tags/tag19.xml"/><Relationship Id="rId10" Type="http://schemas.openxmlformats.org/officeDocument/2006/relationships/image" Target="../media/image4.jpeg"/><Relationship Id="rId4" Type="http://schemas.openxmlformats.org/officeDocument/2006/relationships/tags" Target="../tags/tag18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3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4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10" Type="http://schemas.openxmlformats.org/officeDocument/2006/relationships/image" Target="../media/image3.png"/><Relationship Id="rId4" Type="http://schemas.openxmlformats.org/officeDocument/2006/relationships/tags" Target="../tags/tag33.xml"/><Relationship Id="rId9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9.xml"/><Relationship Id="rId7" Type="http://schemas.openxmlformats.org/officeDocument/2006/relationships/image" Target="../media/image4.jpe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3.pn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4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背景图案&#10;&#10;描述已自动生成">
            <a:extLst>
              <a:ext uri="{FF2B5EF4-FFF2-40B4-BE49-F238E27FC236}">
                <a16:creationId xmlns:a16="http://schemas.microsoft.com/office/drawing/2014/main" id="{D6B6C77E-38D7-4046-8E32-DB2D67F9DF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" t="13637" r="7883" b="367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图片 5" descr="手机屏幕截图&#10;&#10;低可信度描述已自动生成">
            <a:extLst>
              <a:ext uri="{FF2B5EF4-FFF2-40B4-BE49-F238E27FC236}">
                <a16:creationId xmlns:a16="http://schemas.microsoft.com/office/drawing/2014/main" id="{C038E167-F9C2-9940-83BF-C107C47666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8229"/>
            <a:ext cx="9148034" cy="2365271"/>
          </a:xfrm>
          <a:prstGeom prst="rect">
            <a:avLst/>
          </a:prstGeom>
        </p:spPr>
      </p:pic>
      <p:pic>
        <p:nvPicPr>
          <p:cNvPr id="15" name="图片 14" descr="资源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52745" y="4341495"/>
            <a:ext cx="3331873" cy="540000"/>
          </a:xfrm>
          <a:prstGeom prst="rect">
            <a:avLst/>
          </a:prstGeom>
        </p:spPr>
      </p:pic>
      <p:sp>
        <p:nvSpPr>
          <p:cNvPr id="17" name="标题 10">
            <a:extLst>
              <a:ext uri="{FF2B5EF4-FFF2-40B4-BE49-F238E27FC236}">
                <a16:creationId xmlns:a16="http://schemas.microsoft.com/office/drawing/2014/main" id="{BB0D692A-422C-044B-B12E-DDED34B58527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2317" y="676725"/>
            <a:ext cx="7920000" cy="1080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CN" altLang="zh-CN" sz="4400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标题</a:t>
            </a:r>
          </a:p>
        </p:txBody>
      </p:sp>
      <p:sp>
        <p:nvSpPr>
          <p:cNvPr id="18" name="副标题 14">
            <a:extLst>
              <a:ext uri="{FF2B5EF4-FFF2-40B4-BE49-F238E27FC236}">
                <a16:creationId xmlns:a16="http://schemas.microsoft.com/office/drawing/2014/main" id="{059A7A82-D537-4143-A1BA-D7F8EAE28157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13587" y="1756860"/>
            <a:ext cx="7920000" cy="720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zh-CN" altLang="en-US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EFFCE9B-AD82-2E44-87C5-49291696BF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41" r="10017"/>
          <a:stretch/>
        </p:blipFill>
        <p:spPr>
          <a:xfrm>
            <a:off x="0" y="2929256"/>
            <a:ext cx="9142730" cy="129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6300" y="1521426"/>
            <a:ext cx="8226900" cy="311719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17" name="标题 1">
            <a:extLst>
              <a:ext uri="{FF2B5EF4-FFF2-40B4-BE49-F238E27FC236}">
                <a16:creationId xmlns:a16="http://schemas.microsoft.com/office/drawing/2014/main" id="{E43553FC-23AE-464C-B83F-480F3D90D459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6300" y="861096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78D628A5-9771-D647-9D6F-F29FE46420F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4533A663-51E1-7E4F-B1EA-D4927DAE564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20" name="图片 19" descr="资源 1">
              <a:extLst>
                <a:ext uri="{FF2B5EF4-FFF2-40B4-BE49-F238E27FC236}">
                  <a16:creationId xmlns:a16="http://schemas.microsoft.com/office/drawing/2014/main" id="{674C5967-1949-D84E-8F88-BA0EB966F1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861096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21426"/>
            <a:ext cx="3882600" cy="32016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21426"/>
            <a:ext cx="3882600" cy="3201645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0" name="日期占位符 3">
            <a:extLst>
              <a:ext uri="{FF2B5EF4-FFF2-40B4-BE49-F238E27FC236}">
                <a16:creationId xmlns:a16="http://schemas.microsoft.com/office/drawing/2014/main" id="{43325E8F-69F4-1C47-8F62-D6FF7277612B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1" name="页脚占位符 4">
            <a:extLst>
              <a:ext uri="{FF2B5EF4-FFF2-40B4-BE49-F238E27FC236}">
                <a16:creationId xmlns:a16="http://schemas.microsoft.com/office/drawing/2014/main" id="{4DA356C4-2ED6-6441-84F5-6F18D259D82B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2" name="灯片编号占位符 5">
            <a:extLst>
              <a:ext uri="{FF2B5EF4-FFF2-40B4-BE49-F238E27FC236}">
                <a16:creationId xmlns:a16="http://schemas.microsoft.com/office/drawing/2014/main" id="{E5C37FE5-FB86-264B-8844-CD857B4D3477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BEF40D87-00F9-A344-B84D-71DFEF7086A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2010A0DA-F284-7842-BAC9-7E0FF9AB08B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3" name="图片 12" descr="资源 1">
              <a:extLst>
                <a:ext uri="{FF2B5EF4-FFF2-40B4-BE49-F238E27FC236}">
                  <a16:creationId xmlns:a16="http://schemas.microsoft.com/office/drawing/2014/main" id="{B35152D8-3F67-A041-BCD8-9C5BFC6721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"/>
            </p:custDataLst>
          </p:nvPr>
        </p:nvSpPr>
        <p:spPr>
          <a:xfrm>
            <a:off x="456300" y="1530125"/>
            <a:ext cx="4006800" cy="286250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456300" y="1956112"/>
            <a:ext cx="4006800" cy="275826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3"/>
            </p:custDataLst>
          </p:nvPr>
        </p:nvSpPr>
        <p:spPr>
          <a:xfrm>
            <a:off x="4676813" y="1530125"/>
            <a:ext cx="4006800" cy="2862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4"/>
            </p:custDataLst>
          </p:nvPr>
        </p:nvSpPr>
        <p:spPr>
          <a:xfrm>
            <a:off x="4676813" y="1956111"/>
            <a:ext cx="4006800" cy="275826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20" name="标题 1">
            <a:extLst>
              <a:ext uri="{FF2B5EF4-FFF2-40B4-BE49-F238E27FC236}">
                <a16:creationId xmlns:a16="http://schemas.microsoft.com/office/drawing/2014/main" id="{2C809866-9B47-DB44-BE38-4CADF29B05D0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6300" y="861096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24" name="日期占位符 3">
            <a:extLst>
              <a:ext uri="{FF2B5EF4-FFF2-40B4-BE49-F238E27FC236}">
                <a16:creationId xmlns:a16="http://schemas.microsoft.com/office/drawing/2014/main" id="{F7B57A72-F10C-FB4B-8803-16F3BA344D6E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5" name="页脚占位符 4">
            <a:extLst>
              <a:ext uri="{FF2B5EF4-FFF2-40B4-BE49-F238E27FC236}">
                <a16:creationId xmlns:a16="http://schemas.microsoft.com/office/drawing/2014/main" id="{12AF534A-63BC-6644-8672-A12FD1775D33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6" name="灯片编号占位符 5">
            <a:extLst>
              <a:ext uri="{FF2B5EF4-FFF2-40B4-BE49-F238E27FC236}">
                <a16:creationId xmlns:a16="http://schemas.microsoft.com/office/drawing/2014/main" id="{2DC3F3F4-9D96-2544-8502-236BB2765FFA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C0EA939-815C-8B4C-A3DD-75F42E65C5B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A1D5442C-96A6-B64E-9A59-E5E35779CC5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5" name="图片 14" descr="资源 1">
              <a:extLst>
                <a:ext uri="{FF2B5EF4-FFF2-40B4-BE49-F238E27FC236}">
                  <a16:creationId xmlns:a16="http://schemas.microsoft.com/office/drawing/2014/main" id="{C87CCB4B-AFCE-4048-A115-145D6BBB25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">
            <a:extLst>
              <a:ext uri="{FF2B5EF4-FFF2-40B4-BE49-F238E27FC236}">
                <a16:creationId xmlns:a16="http://schemas.microsoft.com/office/drawing/2014/main" id="{EDA9B8FA-B2EF-034A-A9CF-B88428599C1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861096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20" name="日期占位符 3">
            <a:extLst>
              <a:ext uri="{FF2B5EF4-FFF2-40B4-BE49-F238E27FC236}">
                <a16:creationId xmlns:a16="http://schemas.microsoft.com/office/drawing/2014/main" id="{EFF51EF4-9FE9-864E-968A-DAB2E9C9E63B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1" name="页脚占位符 4">
            <a:extLst>
              <a:ext uri="{FF2B5EF4-FFF2-40B4-BE49-F238E27FC236}">
                <a16:creationId xmlns:a16="http://schemas.microsoft.com/office/drawing/2014/main" id="{74E903DD-69CE-AE40-B174-EA16FD1FB15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2" name="灯片编号占位符 5">
            <a:extLst>
              <a:ext uri="{FF2B5EF4-FFF2-40B4-BE49-F238E27FC236}">
                <a16:creationId xmlns:a16="http://schemas.microsoft.com/office/drawing/2014/main" id="{D559831A-F5A7-EB42-B19C-24B16DAD3784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2AC6D60-EBBF-DF4A-8641-6A31EC1EE8E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3B2DD836-6D11-3D45-B97F-D2B34B89F91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1" name="图片 10" descr="资源 1">
              <a:extLst>
                <a:ext uri="{FF2B5EF4-FFF2-40B4-BE49-F238E27FC236}">
                  <a16:creationId xmlns:a16="http://schemas.microsoft.com/office/drawing/2014/main" id="{D509EFD8-A9AF-B64E-B1AD-11607EFBCB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日期占位符 3">
            <a:extLst>
              <a:ext uri="{FF2B5EF4-FFF2-40B4-BE49-F238E27FC236}">
                <a16:creationId xmlns:a16="http://schemas.microsoft.com/office/drawing/2014/main" id="{BF721628-D127-3D4D-A1F7-3B20270FB1DC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19" name="页脚占位符 4">
            <a:extLst>
              <a:ext uri="{FF2B5EF4-FFF2-40B4-BE49-F238E27FC236}">
                <a16:creationId xmlns:a16="http://schemas.microsoft.com/office/drawing/2014/main" id="{9D8FA3A3-1A62-814D-BFFA-9126AAC4A3B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0" name="灯片编号占位符 5">
            <a:extLst>
              <a:ext uri="{FF2B5EF4-FFF2-40B4-BE49-F238E27FC236}">
                <a16:creationId xmlns:a16="http://schemas.microsoft.com/office/drawing/2014/main" id="{DDE0B565-E900-1C43-B901-1C78485EA47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D5228CA-3663-E64C-8BA7-CE667FFDD85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72D27A92-F58B-5A4B-B3F2-4C43A271A80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0" name="图片 9" descr="资源 1">
              <a:extLst>
                <a:ext uri="{FF2B5EF4-FFF2-40B4-BE49-F238E27FC236}">
                  <a16:creationId xmlns:a16="http://schemas.microsoft.com/office/drawing/2014/main" id="{9A85BFAF-1707-BA48-9638-48BAD1EE12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30125"/>
            <a:ext cx="3924808" cy="320162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530125"/>
            <a:ext cx="3920400" cy="320162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3745B245-574F-D146-AE99-DFD574235935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456300" y="861096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22" name="日期占位符 3">
            <a:extLst>
              <a:ext uri="{FF2B5EF4-FFF2-40B4-BE49-F238E27FC236}">
                <a16:creationId xmlns:a16="http://schemas.microsoft.com/office/drawing/2014/main" id="{439EDEB8-1ADD-1D4B-B1AE-6B759BC64897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3" name="页脚占位符 4">
            <a:extLst>
              <a:ext uri="{FF2B5EF4-FFF2-40B4-BE49-F238E27FC236}">
                <a16:creationId xmlns:a16="http://schemas.microsoft.com/office/drawing/2014/main" id="{6AB0FDBB-BB96-404C-B097-EA228F2E048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4" name="灯片编号占位符 5">
            <a:extLst>
              <a:ext uri="{FF2B5EF4-FFF2-40B4-BE49-F238E27FC236}">
                <a16:creationId xmlns:a16="http://schemas.microsoft.com/office/drawing/2014/main" id="{BEF9EECA-A013-7045-B1B5-61A13FF5227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6" name="标题 1">
            <a:extLst>
              <a:ext uri="{FF2B5EF4-FFF2-40B4-BE49-F238E27FC236}">
                <a16:creationId xmlns:a16="http://schemas.microsoft.com/office/drawing/2014/main" id="{D9E9C91E-4BC3-7C4E-AE3C-DE3D03093FA8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452462" y="852417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endParaRPr dirty="0">
              <a:sym typeface="+mn-ea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6BF1A7A7-7EA2-DD45-9081-18B8594E88F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2D556DDF-16E2-0547-9159-93164A8218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4" name="图片 13" descr="资源 1">
              <a:extLst>
                <a:ext uri="{FF2B5EF4-FFF2-40B4-BE49-F238E27FC236}">
                  <a16:creationId xmlns:a16="http://schemas.microsoft.com/office/drawing/2014/main" id="{C2935A3C-DCC6-B448-9B05-8E0CCD0174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865625"/>
            <a:ext cx="783000" cy="3772560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1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865625"/>
            <a:ext cx="6876900" cy="3772560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0" name="日期占位符 3">
            <a:extLst>
              <a:ext uri="{FF2B5EF4-FFF2-40B4-BE49-F238E27FC236}">
                <a16:creationId xmlns:a16="http://schemas.microsoft.com/office/drawing/2014/main" id="{9F854054-1FDD-BC46-9698-1483A22E13B4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1" name="页脚占位符 4">
            <a:extLst>
              <a:ext uri="{FF2B5EF4-FFF2-40B4-BE49-F238E27FC236}">
                <a16:creationId xmlns:a16="http://schemas.microsoft.com/office/drawing/2014/main" id="{41FE5ED2-98EC-A14F-A7C9-9588D18FD1B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2" name="灯片编号占位符 5">
            <a:extLst>
              <a:ext uri="{FF2B5EF4-FFF2-40B4-BE49-F238E27FC236}">
                <a16:creationId xmlns:a16="http://schemas.microsoft.com/office/drawing/2014/main" id="{E84C482B-2B6D-594D-8D88-BC0FD27D58CD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75287C8-E3B5-6C4D-8E24-36CFFB51F8B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4FF59E1C-EAC1-1643-A07F-E03731B0B9C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2" name="图片 11" descr="资源 1">
              <a:extLst>
                <a:ext uri="{FF2B5EF4-FFF2-40B4-BE49-F238E27FC236}">
                  <a16:creationId xmlns:a16="http://schemas.microsoft.com/office/drawing/2014/main" id="{0CCE3AAA-9CDE-7A4A-9F91-AA05C2E2A9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456300" y="808270"/>
            <a:ext cx="8229600" cy="3923480"/>
          </a:xfrm>
          <a:prstGeom prst="rect">
            <a:avLst/>
          </a:prstGeo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0" name="日期占位符 3">
            <a:extLst>
              <a:ext uri="{FF2B5EF4-FFF2-40B4-BE49-F238E27FC236}">
                <a16:creationId xmlns:a16="http://schemas.microsoft.com/office/drawing/2014/main" id="{2E8A7AA3-3486-F04C-B8ED-4FE1D9E77F7F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4590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1" name="页脚占位符 4">
            <a:extLst>
              <a:ext uri="{FF2B5EF4-FFF2-40B4-BE49-F238E27FC236}">
                <a16:creationId xmlns:a16="http://schemas.microsoft.com/office/drawing/2014/main" id="{E8109326-E01E-B94B-9C03-982D3276FB3F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854108"/>
            <a:ext cx="2970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sp>
        <p:nvSpPr>
          <p:cNvPr id="22" name="灯片编号占位符 5">
            <a:extLst>
              <a:ext uri="{FF2B5EF4-FFF2-40B4-BE49-F238E27FC236}">
                <a16:creationId xmlns:a16="http://schemas.microsoft.com/office/drawing/2014/main" id="{66390C89-D4EA-2342-8624-C96D463744ED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658200" y="4854108"/>
            <a:ext cx="2025000" cy="23764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zh-CN" altLang="en-US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9774D160-BACF-304E-8103-2076817A69D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2176" y="190059"/>
            <a:ext cx="9156176" cy="540000"/>
            <a:chOff x="-12176" y="190059"/>
            <a:chExt cx="9156176" cy="540000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E24CFBEB-FD55-D24D-82BF-0CBADB9DDF3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89"/>
            <a:stretch/>
          </p:blipFill>
          <p:spPr>
            <a:xfrm>
              <a:off x="-12176" y="190059"/>
              <a:ext cx="9156176" cy="540000"/>
            </a:xfrm>
            <a:prstGeom prst="rect">
              <a:avLst/>
            </a:prstGeom>
          </p:spPr>
        </p:pic>
        <p:pic>
          <p:nvPicPr>
            <p:cNvPr id="11" name="图片 10" descr="资源 1">
              <a:extLst>
                <a:ext uri="{FF2B5EF4-FFF2-40B4-BE49-F238E27FC236}">
                  <a16:creationId xmlns:a16="http://schemas.microsoft.com/office/drawing/2014/main" id="{D2D41ED1-EBB7-9E4D-B0B7-D58887DF1C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359410" y="280037"/>
              <a:ext cx="2224405" cy="36004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770" algn="l"/>
          <a:tab pos="1207770" algn="l"/>
          <a:tab pos="1207770" algn="l"/>
          <a:tab pos="1207770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0">
            <a:extLst>
              <a:ext uri="{FF2B5EF4-FFF2-40B4-BE49-F238E27FC236}">
                <a16:creationId xmlns:a16="http://schemas.microsoft.com/office/drawing/2014/main" id="{B5EFC70E-7D6D-3D4E-80B5-FC0C18C443F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12317" y="1036135"/>
            <a:ext cx="7920000" cy="1080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7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zh-CN" sz="4400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标题</a:t>
            </a:r>
            <a:endParaRPr lang="zh-CN" altLang="zh-CN" sz="4400" dirty="0">
              <a:latin typeface="方正启功行楷 简繁" panose="02000500000000000000" charset="-122"/>
              <a:ea typeface="方正启功行楷 简繁" panose="02000500000000000000" charset="-122"/>
              <a:cs typeface="华文隶书" panose="02010800040101010101" charset="-122"/>
            </a:endParaRPr>
          </a:p>
        </p:txBody>
      </p:sp>
      <p:sp>
        <p:nvSpPr>
          <p:cNvPr id="7" name="副标题 14">
            <a:extLst>
              <a:ext uri="{FF2B5EF4-FFF2-40B4-BE49-F238E27FC236}">
                <a16:creationId xmlns:a16="http://schemas.microsoft.com/office/drawing/2014/main" id="{4F42A4F2-79E3-284F-94DB-C02FF441A80F}"/>
              </a:ext>
            </a:extLst>
          </p:cNvPr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13587" y="2116270"/>
            <a:ext cx="7920000" cy="720000"/>
          </a:xfrm>
        </p:spPr>
        <p:txBody>
          <a:bodyPr/>
          <a:lstStyle/>
          <a:p>
            <a:pPr algn="ctr"/>
            <a:r>
              <a:rPr lang="zh-CN" altLang="en-US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副标题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1C18D7C-7CD8-3C40-BBF2-3208C392C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6A5D9EE2-156E-3440-A112-FA354997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757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511810" y="2756350"/>
            <a:ext cx="4177030" cy="108013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algn="l"/>
            <a:r>
              <a:rPr lang="zh-CN" altLang="zh-CN" sz="4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谢谢</a:t>
            </a:r>
          </a:p>
        </p:txBody>
      </p:sp>
      <p:sp>
        <p:nvSpPr>
          <p:cNvPr id="12" name="副标题 11"/>
          <p:cNvSpPr>
            <a:spLocks noGrp="1"/>
          </p:cNvSpPr>
          <p:nvPr>
            <p:ph type="subTitle" idx="4294967295" hasCustomPrompt="1"/>
            <p:custDataLst>
              <p:tags r:id="rId3"/>
            </p:custDataLst>
          </p:nvPr>
        </p:nvSpPr>
        <p:spPr>
          <a:xfrm>
            <a:off x="511810" y="3651750"/>
            <a:ext cx="7920000" cy="54000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日期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/</a:t>
            </a:r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发言人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Macintosh PowerPoint</Application>
  <PresentationFormat>全屏显示(16:9)</PresentationFormat>
  <Paragraphs>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方正启功行楷 简繁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A8309</cp:lastModifiedBy>
  <cp:revision>170</cp:revision>
  <dcterms:created xsi:type="dcterms:W3CDTF">2019-06-19T02:08:00Z</dcterms:created>
  <dcterms:modified xsi:type="dcterms:W3CDTF">2021-10-04T04:13:45Z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