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2.xml" ContentType="application/vnd.openxmlformats-officedocument.them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09" r:id="rId2"/>
    <p:sldId id="438" r:id="rId3"/>
    <p:sldId id="426" r:id="rId4"/>
    <p:sldId id="437" r:id="rId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09E1AC5-D595-4A29-9B73-E54AFE0C08BA}">
          <p14:sldIdLst>
            <p14:sldId id="409"/>
            <p14:sldId id="438"/>
            <p14:sldId id="426"/>
            <p14:sldId id="4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4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1F24"/>
    <a:srgbClr val="C9C9CA"/>
    <a:srgbClr val="B5B6B6"/>
    <a:srgbClr val="A21F24"/>
    <a:srgbClr val="FFFFFF"/>
    <a:srgbClr val="DCDCDC"/>
    <a:srgbClr val="F0F0F0"/>
    <a:srgbClr val="E6E6E6"/>
    <a:srgbClr val="C8C8C8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763" autoAdjust="0"/>
    <p:restoredTop sz="94660"/>
  </p:normalViewPr>
  <p:slideViewPr>
    <p:cSldViewPr>
      <p:cViewPr varScale="1">
        <p:scale>
          <a:sx n="154" d="100"/>
          <a:sy n="154" d="100"/>
        </p:scale>
        <p:origin x="544" y="192"/>
      </p:cViewPr>
      <p:guideLst>
        <p:guide orient="horz" pos="1646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9" d="100"/>
        <a:sy n="109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2021/10/4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1.xml"/><Relationship Id="rId7" Type="http://schemas.openxmlformats.org/officeDocument/2006/relationships/image" Target="../media/image4.jpeg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背景图案&#10;&#10;描述已自动生成">
            <a:extLst>
              <a:ext uri="{FF2B5EF4-FFF2-40B4-BE49-F238E27FC236}">
                <a16:creationId xmlns:a16="http://schemas.microsoft.com/office/drawing/2014/main" id="{39CEE48D-D39A-C34A-B950-9A0CFAF7CD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83" t="13637" r="7883" b="3671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3" name="图片 2" descr="形状, 矩形&#10;&#10;描述已自动生成">
            <a:extLst>
              <a:ext uri="{FF2B5EF4-FFF2-40B4-BE49-F238E27FC236}">
                <a16:creationId xmlns:a16="http://schemas.microsoft.com/office/drawing/2014/main" id="{E5F7B742-C190-0549-BA1C-53F1DDD29A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919"/>
          <a:stretch/>
        </p:blipFill>
        <p:spPr>
          <a:xfrm>
            <a:off x="0" y="2776197"/>
            <a:ext cx="9144000" cy="2367303"/>
          </a:xfrm>
          <a:prstGeom prst="rect">
            <a:avLst/>
          </a:prstGeom>
        </p:spPr>
      </p:pic>
      <p:sp>
        <p:nvSpPr>
          <p:cNvPr id="27" name="标题 26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12317" y="1533525"/>
            <a:ext cx="7920000" cy="1080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zh-CN" altLang="zh-CN" sz="4400">
                <a:latin typeface="方正启功行楷 简繁" panose="02000500000000000000" charset="-122"/>
                <a:ea typeface="方正启功行楷 简繁" panose="02000500000000000000" charset="-122"/>
                <a:cs typeface="华文隶书" panose="02010800040101010101" charset="-122"/>
              </a:rPr>
              <a:t>标题</a:t>
            </a:r>
          </a:p>
        </p:txBody>
      </p:sp>
      <p:sp>
        <p:nvSpPr>
          <p:cNvPr id="28" name="副标题 27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13587" y="2613660"/>
            <a:ext cx="7920000" cy="7200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zh-CN" altLang="en-US">
                <a:latin typeface="方正启功行楷 简繁" panose="02000500000000000000" charset="-122"/>
                <a:ea typeface="方正启功行楷 简繁" panose="02000500000000000000" charset="-122"/>
                <a:cs typeface="华文隶书" panose="02010800040101010101" charset="-122"/>
              </a:rPr>
              <a:t>副标题</a:t>
            </a:r>
          </a:p>
        </p:txBody>
      </p:sp>
      <p:pic>
        <p:nvPicPr>
          <p:cNvPr id="29" name="图片 28" descr="资源 13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04490" y="4088444"/>
            <a:ext cx="3335020" cy="5403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资源 22"/>
          <p:cNvPicPr>
            <a:picLocks noChangeAspect="1"/>
          </p:cNvPicPr>
          <p:nvPr userDrawn="1"/>
        </p:nvPicPr>
        <p:blipFill rotWithShape="1">
          <a:blip r:embed="rId2"/>
          <a:srcRect t="58174"/>
          <a:stretch/>
        </p:blipFill>
        <p:spPr>
          <a:xfrm>
            <a:off x="1" y="0"/>
            <a:ext cx="9144635" cy="51612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2" y="456382"/>
            <a:ext cx="8226900" cy="529293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354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567" y="1118235"/>
            <a:ext cx="8227060" cy="289941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171442" marR="0" lvl="0" indent="-171442" algn="l" defTabSz="914354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351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26" marR="0" lvl="1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645" algn="l"/>
              </a:tabLst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08" marR="0" lvl="2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091" marR="0" lvl="3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1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2973" marR="0" lvl="4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1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1714414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2CC9050F-A27E-0343-89E3-F7CB708297D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4281875"/>
            <a:ext cx="9144000" cy="612000"/>
            <a:chOff x="0" y="4281875"/>
            <a:chExt cx="9144000" cy="612000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F639F467-BF82-C646-8FA2-5EB5299E479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6" r="15135"/>
            <a:stretch/>
          </p:blipFill>
          <p:spPr>
            <a:xfrm>
              <a:off x="0" y="4281875"/>
              <a:ext cx="9144000" cy="612000"/>
            </a:xfrm>
            <a:prstGeom prst="rect">
              <a:avLst/>
            </a:prstGeom>
          </p:spPr>
        </p:pic>
        <p:pic>
          <p:nvPicPr>
            <p:cNvPr id="19" name="图片 18" descr="资源 1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68175" y="4371975"/>
              <a:ext cx="2663825" cy="4318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2" y="456382"/>
            <a:ext cx="8226900" cy="529293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354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6567" y="1125856"/>
            <a:ext cx="3882391" cy="306592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171442" marR="0" lvl="0" indent="-171442" algn="l" defTabSz="914354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26" marR="0" lvl="1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645" algn="l"/>
              </a:tabLst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08" marR="0" lvl="2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091" marR="0" lvl="3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1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2973" marR="0" lvl="4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1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8857" y="1125856"/>
            <a:ext cx="3882391" cy="306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marL="171442" indent="-171442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200"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514326" indent="-171442" defTabSz="914354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645" algn="l"/>
                <a:tab pos="1609645" algn="l"/>
                <a:tab pos="1609645" algn="l"/>
                <a:tab pos="1609645" algn="l"/>
              </a:tabLst>
              <a:defRPr sz="1200"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857208" indent="-171442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200"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200091" indent="-171442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051"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051" u="none" strike="noStrike" kern="1200" cap="none" spc="151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A45C8CFB-EB76-5A41-950C-ED03A9F1EF4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4281875"/>
            <a:ext cx="9144000" cy="612000"/>
            <a:chOff x="0" y="4281875"/>
            <a:chExt cx="9144000" cy="612000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D10C654F-27B4-B445-A847-432554D456A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6" r="15135"/>
            <a:stretch/>
          </p:blipFill>
          <p:spPr>
            <a:xfrm>
              <a:off x="0" y="4281875"/>
              <a:ext cx="9144000" cy="612000"/>
            </a:xfrm>
            <a:prstGeom prst="rect">
              <a:avLst/>
            </a:prstGeom>
          </p:spPr>
        </p:pic>
        <p:pic>
          <p:nvPicPr>
            <p:cNvPr id="13" name="图片 12" descr="资源 13">
              <a:extLst>
                <a:ext uri="{FF2B5EF4-FFF2-40B4-BE49-F238E27FC236}">
                  <a16:creationId xmlns:a16="http://schemas.microsoft.com/office/drawing/2014/main" id="{60209119-92D5-E44B-B500-9E10814E0A2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68175" y="4371975"/>
              <a:ext cx="2663825" cy="4318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2" y="456382"/>
            <a:ext cx="8226900" cy="529293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354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56300" y="1072088"/>
            <a:ext cx="4006800" cy="286250"/>
          </a:xfrm>
          <a:prstGeom prst="rect">
            <a:avLst/>
          </a:prstGeo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931" indent="0">
              <a:buNone/>
              <a:defRPr sz="1200" b="1"/>
            </a:lvl7pPr>
            <a:lvl8pPr marL="2400815" indent="0">
              <a:buNone/>
              <a:defRPr sz="1200" b="1"/>
            </a:lvl8pPr>
            <a:lvl9pPr marL="2743698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6301" y="1448715"/>
            <a:ext cx="4006851" cy="2680762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 marL="171442" marR="0" lvl="0" indent="-171442" algn="l" defTabSz="914354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26" marR="0" lvl="1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645" algn="l"/>
              </a:tabLst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08" marR="0" lvl="2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091" marR="0" lvl="3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1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2973" marR="0" lvl="4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1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1066483"/>
            <a:ext cx="4006800" cy="286250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931" indent="0">
              <a:buNone/>
              <a:defRPr sz="1200" b="1"/>
            </a:lvl7pPr>
            <a:lvl8pPr marL="2400815" indent="0">
              <a:buNone/>
              <a:defRPr sz="1200" b="1"/>
            </a:lvl8pPr>
            <a:lvl9pPr marL="2743698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509" y="1448715"/>
            <a:ext cx="4006851" cy="2680762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 marL="171442" marR="0" lvl="0" indent="-171442" algn="l" defTabSz="914354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26" marR="0" lvl="1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645" algn="l"/>
              </a:tabLst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08" marR="0" lvl="2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091" marR="0" lvl="3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051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2973" marR="0" lvl="4" indent="-171442" algn="l" defTabSz="914354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051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30C8B639-A2C1-4445-A5D5-B1897C32C56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4281875"/>
            <a:ext cx="9144000" cy="612000"/>
            <a:chOff x="0" y="4281875"/>
            <a:chExt cx="9144000" cy="612000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253DDCB3-5B35-6E4C-AF87-34113899106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6" r="15135"/>
            <a:stretch/>
          </p:blipFill>
          <p:spPr>
            <a:xfrm>
              <a:off x="0" y="4281875"/>
              <a:ext cx="9144000" cy="612000"/>
            </a:xfrm>
            <a:prstGeom prst="rect">
              <a:avLst/>
            </a:prstGeom>
          </p:spPr>
        </p:pic>
        <p:pic>
          <p:nvPicPr>
            <p:cNvPr id="15" name="图片 14" descr="资源 13">
              <a:extLst>
                <a:ext uri="{FF2B5EF4-FFF2-40B4-BE49-F238E27FC236}">
                  <a16:creationId xmlns:a16="http://schemas.microsoft.com/office/drawing/2014/main" id="{E3DBE511-76D4-1241-88CB-4EDF6BC0BE8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68175" y="4371975"/>
              <a:ext cx="2663825" cy="4318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2" y="456382"/>
            <a:ext cx="8226900" cy="529293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354" rtl="0" eaLnBrk="1" fontAlgn="auto" latinLnBrk="0" hangingPunct="1">
              <a:lnSpc>
                <a:spcPct val="100000"/>
              </a:lnSpc>
              <a:buNone/>
              <a:defRPr kumimoji="0" lang="zh-CN" altLang="en-US" sz="27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C807832A-018F-C646-8520-D5E0826132A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4281875"/>
            <a:ext cx="9144000" cy="612000"/>
            <a:chOff x="0" y="4281875"/>
            <a:chExt cx="9144000" cy="612000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381BC2E6-372E-E749-976F-25077E4A266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6" r="15135"/>
            <a:stretch/>
          </p:blipFill>
          <p:spPr>
            <a:xfrm>
              <a:off x="0" y="4281875"/>
              <a:ext cx="9144000" cy="612000"/>
            </a:xfrm>
            <a:prstGeom prst="rect">
              <a:avLst/>
            </a:prstGeom>
          </p:spPr>
        </p:pic>
        <p:pic>
          <p:nvPicPr>
            <p:cNvPr id="11" name="图片 10" descr="资源 13">
              <a:extLst>
                <a:ext uri="{FF2B5EF4-FFF2-40B4-BE49-F238E27FC236}">
                  <a16:creationId xmlns:a16="http://schemas.microsoft.com/office/drawing/2014/main" id="{AB476148-BB3B-B146-AF88-0AA8D28833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8175" y="4371975"/>
              <a:ext cx="2663825" cy="4318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8040773F-5B69-1548-968F-2052584CBB4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4281875"/>
            <a:ext cx="9144000" cy="612000"/>
            <a:chOff x="0" y="4281875"/>
            <a:chExt cx="9144000" cy="612000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C21A344C-9DEE-994D-83EE-AD8D8C0E513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6" r="15135"/>
            <a:stretch/>
          </p:blipFill>
          <p:spPr>
            <a:xfrm>
              <a:off x="0" y="4281875"/>
              <a:ext cx="9144000" cy="612000"/>
            </a:xfrm>
            <a:prstGeom prst="rect">
              <a:avLst/>
            </a:prstGeom>
          </p:spPr>
        </p:pic>
        <p:pic>
          <p:nvPicPr>
            <p:cNvPr id="10" name="图片 9" descr="资源 13">
              <a:extLst>
                <a:ext uri="{FF2B5EF4-FFF2-40B4-BE49-F238E27FC236}">
                  <a16:creationId xmlns:a16="http://schemas.microsoft.com/office/drawing/2014/main" id="{F0AFBD39-C0CB-5144-B19A-00FFB912CB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175" y="4371975"/>
              <a:ext cx="2663825" cy="4318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56567" y="1166495"/>
            <a:ext cx="3924935" cy="303784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354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26" marR="0" lvl="1" indent="-171442" algn="l" defTabSz="914354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645" algn="l"/>
              </a:tabLst>
              <a:defRPr kumimoji="0" lang="zh-CN" altLang="en-US" sz="1200" b="0" i="0" u="none" strike="noStrike" kern="1200" cap="none" spc="151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08" marR="0" lvl="2" indent="-171442" algn="l" defTabSz="914354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1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091" marR="0" lvl="3" indent="-171442" algn="l" defTabSz="914354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1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2973" marR="0" lvl="4" indent="-171442" algn="l" defTabSz="914354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1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4762501" y="1166495"/>
            <a:ext cx="3920491" cy="303784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354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1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42882" indent="0" defTabSz="914354" eaLnBrk="1" fontAlgn="auto" latinLnBrk="0" hangingPunct="1">
              <a:buFont typeface="Arial" panose="020B0604020202020204" pitchFamily="34" charset="0"/>
              <a:buNone/>
              <a:tabLst>
                <a:tab pos="1609645" algn="l"/>
                <a:tab pos="1609645" algn="l"/>
                <a:tab pos="1609645" algn="l"/>
                <a:tab pos="1609645" algn="l"/>
              </a:tabLst>
              <a:defRPr u="none" strike="noStrike" kern="1200" cap="none" spc="151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1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1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1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456302" y="456382"/>
            <a:ext cx="8226900" cy="529293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33F310A8-EB3F-8C4C-BEF2-2B8D4BB414C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4281875"/>
            <a:ext cx="9144000" cy="612000"/>
            <a:chOff x="0" y="4281875"/>
            <a:chExt cx="9144000" cy="612000"/>
          </a:xfrm>
        </p:grpSpPr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5EE380B2-2AF7-3A47-8EE4-0E834D4A0C6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6" r="15135"/>
            <a:stretch/>
          </p:blipFill>
          <p:spPr>
            <a:xfrm>
              <a:off x="0" y="4281875"/>
              <a:ext cx="9144000" cy="612000"/>
            </a:xfrm>
            <a:prstGeom prst="rect">
              <a:avLst/>
            </a:prstGeom>
          </p:spPr>
        </p:pic>
        <p:pic>
          <p:nvPicPr>
            <p:cNvPr id="14" name="图片 13" descr="资源 13">
              <a:extLst>
                <a:ext uri="{FF2B5EF4-FFF2-40B4-BE49-F238E27FC236}">
                  <a16:creationId xmlns:a16="http://schemas.microsoft.com/office/drawing/2014/main" id="{862E4CAA-73C2-A744-976B-D5558DC04E3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68175" y="4371975"/>
              <a:ext cx="2663825" cy="4318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7675881" y="685801"/>
            <a:ext cx="782955" cy="3325950"/>
          </a:xfrm>
          <a:prstGeom prst="rect">
            <a:avLst/>
          </a:prstGeo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354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1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85801" y="685801"/>
            <a:ext cx="6877051" cy="3325950"/>
          </a:xfrm>
          <a:prstGeom prst="rect">
            <a:avLst/>
          </a:prstGeom>
        </p:spPr>
        <p:txBody>
          <a:bodyPr vert="eaVert" lIns="46800" tIns="46800" rIns="46800" bIns="46800"/>
          <a:lstStyle>
            <a:lvl1pPr marL="171442" indent="-171442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26" indent="-171442" defTabSz="914354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645" algn="l"/>
                <a:tab pos="1609645" algn="l"/>
                <a:tab pos="1609645" algn="l"/>
                <a:tab pos="1609645" algn="l"/>
              </a:tabLst>
              <a:defRPr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08" indent="-171442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091" indent="-171442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2973" indent="-171442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8F882B18-A67A-E34D-8971-710AE6D50158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4281875"/>
            <a:ext cx="9144000" cy="612000"/>
            <a:chOff x="0" y="4281875"/>
            <a:chExt cx="9144000" cy="612000"/>
          </a:xfrm>
        </p:grpSpPr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127751BF-5083-7F40-9221-25F5DB70C93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6" r="15135"/>
            <a:stretch/>
          </p:blipFill>
          <p:spPr>
            <a:xfrm>
              <a:off x="0" y="4281875"/>
              <a:ext cx="9144000" cy="612000"/>
            </a:xfrm>
            <a:prstGeom prst="rect">
              <a:avLst/>
            </a:prstGeom>
          </p:spPr>
        </p:pic>
        <p:pic>
          <p:nvPicPr>
            <p:cNvPr id="12" name="图片 11" descr="资源 13">
              <a:extLst>
                <a:ext uri="{FF2B5EF4-FFF2-40B4-BE49-F238E27FC236}">
                  <a16:creationId xmlns:a16="http://schemas.microsoft.com/office/drawing/2014/main" id="{E8760E63-6C5B-7F4D-ADAA-02448798987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68175" y="4371975"/>
              <a:ext cx="2663825" cy="4318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456565" y="580391"/>
            <a:ext cx="8229600" cy="3431360"/>
          </a:xfrm>
          <a:prstGeom prst="rect">
            <a:avLst/>
          </a:prstGeom>
        </p:spPr>
        <p:txBody>
          <a:bodyPr/>
          <a:lstStyle>
            <a:lvl1pPr marL="171442" indent="-171442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514326" indent="-171442" defTabSz="914354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645" algn="l"/>
                <a:tab pos="1609645" algn="l"/>
                <a:tab pos="1609645" algn="l"/>
                <a:tab pos="1609645" algn="l"/>
              </a:tabLst>
              <a:defRPr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857208" indent="-171442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200091" indent="-171442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1542973" indent="-171442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1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84B84ED5-98C5-8840-8153-13F383DACE84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4281875"/>
            <a:ext cx="9144000" cy="612000"/>
            <a:chOff x="0" y="4281875"/>
            <a:chExt cx="9144000" cy="612000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D7187B23-7059-ED4F-AC29-1BAA2709452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46" r="15135"/>
            <a:stretch/>
          </p:blipFill>
          <p:spPr>
            <a:xfrm>
              <a:off x="0" y="4281875"/>
              <a:ext cx="9144000" cy="612000"/>
            </a:xfrm>
            <a:prstGeom prst="rect">
              <a:avLst/>
            </a:prstGeom>
          </p:spPr>
        </p:pic>
        <p:pic>
          <p:nvPicPr>
            <p:cNvPr id="12" name="图片 11" descr="资源 13">
              <a:extLst>
                <a:ext uri="{FF2B5EF4-FFF2-40B4-BE49-F238E27FC236}">
                  <a16:creationId xmlns:a16="http://schemas.microsoft.com/office/drawing/2014/main" id="{4C68B242-8E10-8E4C-A700-D6A9038DFC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68175" y="4371975"/>
              <a:ext cx="2663825" cy="4318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2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685766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171442" indent="-171442" algn="l" defTabSz="685766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1" u="none" strike="noStrike" kern="1200" cap="none" spc="151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514326" indent="-171442" algn="l" defTabSz="685766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710" algn="l"/>
          <a:tab pos="1207710" algn="l"/>
          <a:tab pos="1207710" algn="l"/>
          <a:tab pos="1207710" algn="l"/>
        </a:tabLst>
        <a:defRPr sz="1200" u="none" strike="noStrike" kern="1200" cap="none" spc="151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857208" indent="-171442" algn="l" defTabSz="685766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1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200091" indent="-171442" algn="l" defTabSz="685766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1" u="none" strike="noStrike" kern="1200" cap="none" spc="151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1542973" indent="-171442" algn="l" defTabSz="685766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1" u="none" strike="noStrike" kern="1200" cap="none" spc="151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188649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937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22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51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931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815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6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0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12317" y="1036135"/>
            <a:ext cx="7920000" cy="1080000"/>
          </a:xfrm>
        </p:spPr>
        <p:txBody>
          <a:bodyPr>
            <a:normAutofit/>
          </a:bodyPr>
          <a:lstStyle/>
          <a:p>
            <a:pPr algn="ctr"/>
            <a:r>
              <a:rPr lang="zh-CN" altLang="zh-CN" sz="4400" dirty="0">
                <a:latin typeface="方正启功行楷 简繁" panose="02000500000000000000" charset="-122"/>
                <a:ea typeface="方正启功行楷 简繁" panose="02000500000000000000" charset="-122"/>
                <a:cs typeface="华文隶书" panose="02010800040101010101" charset="-122"/>
              </a:rPr>
              <a:t>标题</a:t>
            </a:r>
          </a:p>
        </p:txBody>
      </p:sp>
      <p:sp>
        <p:nvSpPr>
          <p:cNvPr id="15" name="副标题 14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613587" y="2116270"/>
            <a:ext cx="7920000" cy="720000"/>
          </a:xfrm>
        </p:spPr>
        <p:txBody>
          <a:bodyPr/>
          <a:lstStyle/>
          <a:p>
            <a:pPr algn="ctr"/>
            <a:r>
              <a:rPr lang="zh-CN" altLang="en-US">
                <a:latin typeface="方正启功行楷 简繁" panose="02000500000000000000" charset="-122"/>
                <a:ea typeface="方正启功行楷 简繁" panose="02000500000000000000" charset="-122"/>
                <a:cs typeface="华文隶书" panose="02010800040101010101" charset="-122"/>
              </a:rPr>
              <a:t>副标题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A199B1-7117-6D44-B838-464D50C73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E1CC08-8340-E947-8F14-C4A4BCCC9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281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0"/>
          <p:cNvSpPr>
            <a:spLocks noGrp="1"/>
          </p:cNvSpPr>
          <p:nvPr userDrawn="1">
            <p:custDataLst>
              <p:tags r:id="rId2"/>
            </p:custDataLst>
          </p:nvPr>
        </p:nvSpPr>
        <p:spPr>
          <a:xfrm>
            <a:off x="691517" y="2306026"/>
            <a:ext cx="4177031" cy="810243"/>
          </a:xfrm>
          <a:prstGeom prst="rect">
            <a:avLst/>
          </a:prstGeom>
        </p:spPr>
        <p:txBody>
          <a:bodyPr vert="horz" lIns="90171" tIns="46991" rIns="90171" bIns="46991" rtlCol="0" anchor="ctr" anchorCtr="0">
            <a:normAutofit/>
            <a:scene3d>
              <a:camera prst="orthographicFront"/>
              <a:lightRig rig="threePt" dir="t"/>
            </a:scene3d>
          </a:bodyPr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algn="l"/>
            <a:r>
              <a:rPr lang="zh-CN" altLang="zh-CN" sz="44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启功行楷 简繁" panose="02000500000000000000" charset="-122"/>
                <a:ea typeface="方正启功行楷 简繁" panose="02000500000000000000" charset="-122"/>
                <a:cs typeface="华文隶书" panose="02010800040101010101" charset="-122"/>
              </a:rPr>
              <a:t>谢谢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91692" y="3116269"/>
            <a:ext cx="7920000" cy="540095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启功行楷 简繁" panose="02000500000000000000" charset="-122"/>
                <a:ea typeface="方正启功行楷 简繁" panose="02000500000000000000" charset="-122"/>
                <a:cs typeface="方正启功行楷 简繁" panose="02000500000000000000" charset="-122"/>
              </a:rPr>
              <a:t>日期</a:t>
            </a:r>
            <a:r>
              <a:rPr lang="en-US" altLang="zh-CN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启功行楷 简繁" panose="02000500000000000000" charset="-122"/>
                <a:ea typeface="方正启功行楷 简繁" panose="02000500000000000000" charset="-122"/>
                <a:cs typeface="方正启功行楷 简繁" panose="02000500000000000000" charset="-122"/>
              </a:rPr>
              <a:t>/</a:t>
            </a:r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方正启功行楷 简繁" panose="02000500000000000000" charset="-122"/>
                <a:ea typeface="方正启功行楷 简繁" panose="02000500000000000000" charset="-122"/>
                <a:cs typeface="方正启功行楷 简繁" panose="02000500000000000000" charset="-122"/>
              </a:rPr>
              <a:t>发言人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</Words>
  <Application>Microsoft Macintosh PowerPoint</Application>
  <PresentationFormat>全屏显示(16:9)</PresentationFormat>
  <Paragraphs>4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方正启功行楷 简繁</vt:lpstr>
      <vt:lpstr>Arial</vt:lpstr>
      <vt:lpstr>Calibri</vt:lpstr>
      <vt:lpstr>Wingdings</vt:lpstr>
      <vt:lpstr>Office 主题​​</vt:lpstr>
      <vt:lpstr>标题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A8309</cp:lastModifiedBy>
  <cp:revision>169</cp:revision>
  <dcterms:created xsi:type="dcterms:W3CDTF">2019-06-19T02:08:00Z</dcterms:created>
  <dcterms:modified xsi:type="dcterms:W3CDTF">2021-10-04T05:58:34Z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